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98" r:id="rId5"/>
    <p:sldId id="287" r:id="rId6"/>
    <p:sldId id="294" r:id="rId7"/>
    <p:sldId id="288" r:id="rId8"/>
    <p:sldId id="299" r:id="rId9"/>
    <p:sldId id="295" r:id="rId10"/>
    <p:sldId id="300" r:id="rId11"/>
    <p:sldId id="289" r:id="rId12"/>
    <p:sldId id="296" r:id="rId13"/>
    <p:sldId id="290" r:id="rId14"/>
    <p:sldId id="301" r:id="rId15"/>
    <p:sldId id="297" r:id="rId16"/>
    <p:sldId id="291" r:id="rId17"/>
    <p:sldId id="302" r:id="rId18"/>
    <p:sldId id="304" r:id="rId19"/>
    <p:sldId id="292" r:id="rId20"/>
    <p:sldId id="303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9AC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784546-F4E9-438C-9B68-6519C81C1400}" v="732" dt="2024-10-28T12:14:08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8" autoAdjust="0"/>
    <p:restoredTop sz="88720" autoAdjust="0"/>
  </p:normalViewPr>
  <p:slideViewPr>
    <p:cSldViewPr snapToGrid="0" showGuides="1">
      <p:cViewPr varScale="1">
        <p:scale>
          <a:sx n="88" d="100"/>
          <a:sy n="88" d="100"/>
        </p:scale>
        <p:origin x="120" y="42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7" d="100"/>
          <a:sy n="127" d="100"/>
        </p:scale>
        <p:origin x="4722" y="1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E6A35-66E1-4E6B-877E-AC3EAB48E3E3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F33FF1-1476-49C6-9C1F-66E87E6D1672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2012</a:t>
          </a:r>
          <a:endParaRPr lang="en-US" dirty="0">
            <a:solidFill>
              <a:schemeClr val="tx1">
                <a:lumMod val="95000"/>
              </a:schemeClr>
            </a:solidFill>
          </a:endParaRPr>
        </a:p>
      </dgm:t>
    </dgm:pt>
    <dgm:pt modelId="{422B6E04-65F9-4822-B399-82F4E5E558C9}" type="parTrans" cxnId="{EFFD5C1A-ED5A-4242-88E5-C787C83CAFA4}">
      <dgm:prSet/>
      <dgm:spPr/>
      <dgm:t>
        <a:bodyPr/>
        <a:lstStyle/>
        <a:p>
          <a:endParaRPr lang="en-US"/>
        </a:p>
      </dgm:t>
    </dgm:pt>
    <dgm:pt modelId="{14E29911-1325-424E-BE2B-7C8A2C72889F}" type="sibTrans" cxnId="{EFFD5C1A-ED5A-4242-88E5-C787C83CAFA4}">
      <dgm:prSet/>
      <dgm:spPr/>
      <dgm:t>
        <a:bodyPr/>
        <a:lstStyle/>
        <a:p>
          <a:endParaRPr lang="en-US"/>
        </a:p>
      </dgm:t>
    </dgm:pt>
    <dgm:pt modelId="{A3A10A47-A976-4046-A955-83E23031D73C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2014</a:t>
          </a:r>
        </a:p>
      </dgm:t>
    </dgm:pt>
    <dgm:pt modelId="{7BE7FE62-C315-49AA-8880-CF5E6BC1EBE8}" type="parTrans" cxnId="{6EA3F50E-94D6-437E-9406-86D1131C9FCF}">
      <dgm:prSet/>
      <dgm:spPr/>
      <dgm:t>
        <a:bodyPr/>
        <a:lstStyle/>
        <a:p>
          <a:endParaRPr lang="en-GB"/>
        </a:p>
      </dgm:t>
    </dgm:pt>
    <dgm:pt modelId="{BB49776E-0495-40C6-83DB-F82CAFF7A234}" type="sibTrans" cxnId="{6EA3F50E-94D6-437E-9406-86D1131C9FCF}">
      <dgm:prSet/>
      <dgm:spPr/>
      <dgm:t>
        <a:bodyPr/>
        <a:lstStyle/>
        <a:p>
          <a:endParaRPr lang="en-GB"/>
        </a:p>
      </dgm:t>
    </dgm:pt>
    <dgm:pt modelId="{3275CFEB-D63F-44C4-A76A-D88B52A1B1DA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2015</a:t>
          </a:r>
        </a:p>
      </dgm:t>
    </dgm:pt>
    <dgm:pt modelId="{EA36C86F-9208-42A5-954B-DA6D88E62DDB}" type="parTrans" cxnId="{F3897E19-6F0B-49F1-B744-2A3CE7E66566}">
      <dgm:prSet/>
      <dgm:spPr/>
      <dgm:t>
        <a:bodyPr/>
        <a:lstStyle/>
        <a:p>
          <a:endParaRPr lang="en-GB"/>
        </a:p>
      </dgm:t>
    </dgm:pt>
    <dgm:pt modelId="{D7B5E2DC-3953-4B24-B602-F2F384F43B5B}" type="sibTrans" cxnId="{F3897E19-6F0B-49F1-B744-2A3CE7E66566}">
      <dgm:prSet/>
      <dgm:spPr/>
      <dgm:t>
        <a:bodyPr/>
        <a:lstStyle/>
        <a:p>
          <a:endParaRPr lang="en-GB"/>
        </a:p>
      </dgm:t>
    </dgm:pt>
    <dgm:pt modelId="{12D8B256-9455-4C46-885B-292714BFFE0C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2016</a:t>
          </a:r>
        </a:p>
      </dgm:t>
    </dgm:pt>
    <dgm:pt modelId="{588A9D68-BCAA-46C9-A116-17EC8B639B2F}" type="parTrans" cxnId="{E1FB7750-1C13-41B5-9E9A-A205ECECA181}">
      <dgm:prSet/>
      <dgm:spPr/>
      <dgm:t>
        <a:bodyPr/>
        <a:lstStyle/>
        <a:p>
          <a:endParaRPr lang="en-GB"/>
        </a:p>
      </dgm:t>
    </dgm:pt>
    <dgm:pt modelId="{818DC320-C616-4EDD-A8BE-09EAE38B7433}" type="sibTrans" cxnId="{E1FB7750-1C13-41B5-9E9A-A205ECECA181}">
      <dgm:prSet/>
      <dgm:spPr/>
      <dgm:t>
        <a:bodyPr/>
        <a:lstStyle/>
        <a:p>
          <a:endParaRPr lang="en-GB"/>
        </a:p>
      </dgm:t>
    </dgm:pt>
    <dgm:pt modelId="{7B7A4742-469A-4C40-80FC-4DD143C5F765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2016</a:t>
          </a:r>
        </a:p>
      </dgm:t>
    </dgm:pt>
    <dgm:pt modelId="{8CB9B60E-6821-4816-A91A-2C1FBFA2CA6E}" type="parTrans" cxnId="{2C22DADF-101E-4504-9D9F-CFB1710C2358}">
      <dgm:prSet/>
      <dgm:spPr/>
      <dgm:t>
        <a:bodyPr/>
        <a:lstStyle/>
        <a:p>
          <a:endParaRPr lang="en-GB"/>
        </a:p>
      </dgm:t>
    </dgm:pt>
    <dgm:pt modelId="{68AC9BFB-3128-4385-BB6E-E082C0EFFECC}" type="sibTrans" cxnId="{2C22DADF-101E-4504-9D9F-CFB1710C2358}">
      <dgm:prSet/>
      <dgm:spPr/>
      <dgm:t>
        <a:bodyPr/>
        <a:lstStyle/>
        <a:p>
          <a:endParaRPr lang="en-GB"/>
        </a:p>
      </dgm:t>
    </dgm:pt>
    <dgm:pt modelId="{7AF74B6D-9BC8-47A6-B3B3-4B1EE0BAB4E5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2019</a:t>
          </a:r>
        </a:p>
      </dgm:t>
    </dgm:pt>
    <dgm:pt modelId="{411B20AC-45A3-478B-ACA4-D12D5394F226}" type="parTrans" cxnId="{91215563-06B4-4FCE-BAE4-252A9534EEFD}">
      <dgm:prSet/>
      <dgm:spPr/>
      <dgm:t>
        <a:bodyPr/>
        <a:lstStyle/>
        <a:p>
          <a:endParaRPr lang="en-GB"/>
        </a:p>
      </dgm:t>
    </dgm:pt>
    <dgm:pt modelId="{85762817-15C0-421F-91BD-C163EBCFCAD1}" type="sibTrans" cxnId="{91215563-06B4-4FCE-BAE4-252A9534EEFD}">
      <dgm:prSet/>
      <dgm:spPr/>
      <dgm:t>
        <a:bodyPr/>
        <a:lstStyle/>
        <a:p>
          <a:endParaRPr lang="en-GB"/>
        </a:p>
      </dgm:t>
    </dgm:pt>
    <dgm:pt modelId="{BA7901A1-33FA-4B16-97A9-C3F90DF2819B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Column Attributes</a:t>
          </a:r>
          <a:endParaRPr lang="pl-PL" b="0" i="0" u="none" strike="noStrike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gm:t>
    </dgm:pt>
    <dgm:pt modelId="{5252822C-E7B0-4CDB-8A4A-DCD3A6DC6E4D}" type="parTrans" cxnId="{045ECBA3-CA0E-46B5-BBE2-68BE91F3A307}">
      <dgm:prSet/>
      <dgm:spPr/>
      <dgm:t>
        <a:bodyPr/>
        <a:lstStyle/>
        <a:p>
          <a:endParaRPr lang="en-GB"/>
        </a:p>
      </dgm:t>
    </dgm:pt>
    <dgm:pt modelId="{0CCAEFC5-D79C-4C79-9054-E70E24B1A43D}" type="sibTrans" cxnId="{045ECBA3-CA0E-46B5-BBE2-68BE91F3A307}">
      <dgm:prSet/>
      <dgm:spPr/>
      <dgm:t>
        <a:bodyPr/>
        <a:lstStyle/>
        <a:p>
          <a:endParaRPr lang="en-GB"/>
        </a:p>
      </dgm:t>
    </dgm:pt>
    <dgm:pt modelId="{87818F51-6407-4B73-9D9E-6D7C97476B1E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Client-Side Validation</a:t>
          </a:r>
        </a:p>
      </dgm:t>
    </dgm:pt>
    <dgm:pt modelId="{E456CABD-88F7-4DE4-8D8E-A2E15539234C}" type="parTrans" cxnId="{0A07EE58-BDF4-4090-82E7-324210235312}">
      <dgm:prSet/>
      <dgm:spPr/>
      <dgm:t>
        <a:bodyPr/>
        <a:lstStyle/>
        <a:p>
          <a:endParaRPr lang="en-GB"/>
        </a:p>
      </dgm:t>
    </dgm:pt>
    <dgm:pt modelId="{A425DA35-E1A8-4AC4-9983-6ABF9C20CA4D}" type="sibTrans" cxnId="{0A07EE58-BDF4-4090-82E7-324210235312}">
      <dgm:prSet/>
      <dgm:spPr/>
      <dgm:t>
        <a:bodyPr/>
        <a:lstStyle/>
        <a:p>
          <a:endParaRPr lang="en-GB"/>
        </a:p>
      </dgm:t>
    </dgm:pt>
    <dgm:pt modelId="{C94DD37E-5FF2-413E-B4EC-391C643E9FED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LOV item</a:t>
          </a:r>
        </a:p>
      </dgm:t>
    </dgm:pt>
    <dgm:pt modelId="{D73748BD-8336-473B-932A-2127FC9DFE10}" type="parTrans" cxnId="{DAA55D92-AED8-4568-B218-707734AF1391}">
      <dgm:prSet/>
      <dgm:spPr/>
      <dgm:t>
        <a:bodyPr/>
        <a:lstStyle/>
        <a:p>
          <a:endParaRPr lang="en-GB"/>
        </a:p>
      </dgm:t>
    </dgm:pt>
    <dgm:pt modelId="{7D39535B-1C4C-4FCE-93F9-3CC5F69F1E52}" type="sibTrans" cxnId="{DAA55D92-AED8-4568-B218-707734AF1391}">
      <dgm:prSet/>
      <dgm:spPr/>
      <dgm:t>
        <a:bodyPr/>
        <a:lstStyle/>
        <a:p>
          <a:endParaRPr lang="en-GB"/>
        </a:p>
      </dgm:t>
    </dgm:pt>
    <dgm:pt modelId="{14282E87-0870-4819-A272-503B5D330BB6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Modal Dialog</a:t>
          </a:r>
        </a:p>
      </dgm:t>
    </dgm:pt>
    <dgm:pt modelId="{ACF4655C-2D4F-47EB-8292-EDC1C4929150}" type="parTrans" cxnId="{44596BAD-594C-4F93-A72C-36326392E356}">
      <dgm:prSet/>
      <dgm:spPr/>
      <dgm:t>
        <a:bodyPr/>
        <a:lstStyle/>
        <a:p>
          <a:endParaRPr lang="en-GB"/>
        </a:p>
      </dgm:t>
    </dgm:pt>
    <dgm:pt modelId="{8169ED9F-27CB-4720-906C-A174F389FAC5}" type="sibTrans" cxnId="{44596BAD-594C-4F93-A72C-36326392E356}">
      <dgm:prSet/>
      <dgm:spPr/>
      <dgm:t>
        <a:bodyPr/>
        <a:lstStyle/>
        <a:p>
          <a:endParaRPr lang="en-GB"/>
        </a:p>
      </dgm:t>
    </dgm:pt>
    <dgm:pt modelId="{2EF65B48-09C0-4633-A461-4A76A3CA615D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Notifications</a:t>
          </a:r>
        </a:p>
      </dgm:t>
    </dgm:pt>
    <dgm:pt modelId="{BB8E6761-9D9F-40E8-89E6-80FDBF888E6E}" type="parTrans" cxnId="{B13918D4-C9A3-4F39-86CC-1DB0E41EFD1E}">
      <dgm:prSet/>
      <dgm:spPr/>
      <dgm:t>
        <a:bodyPr/>
        <a:lstStyle/>
        <a:p>
          <a:endParaRPr lang="en-GB"/>
        </a:p>
      </dgm:t>
    </dgm:pt>
    <dgm:pt modelId="{5EE24E65-8013-42BF-9BDB-D7C53CEC565F}" type="sibTrans" cxnId="{B13918D4-C9A3-4F39-86CC-1DB0E41EFD1E}">
      <dgm:prSet/>
      <dgm:spPr/>
      <dgm:t>
        <a:bodyPr/>
        <a:lstStyle/>
        <a:p>
          <a:endParaRPr lang="en-GB"/>
        </a:p>
      </dgm:t>
    </dgm:pt>
    <dgm:pt modelId="{3931902A-7BCE-4C90-A17A-564E1F900566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Nested Reports</a:t>
          </a:r>
        </a:p>
      </dgm:t>
    </dgm:pt>
    <dgm:pt modelId="{6B191E77-9EE1-44FE-8934-96C923F7BE58}" type="parTrans" cxnId="{0D9A6560-CA12-4400-B8E1-F746532579D9}">
      <dgm:prSet/>
      <dgm:spPr/>
      <dgm:t>
        <a:bodyPr/>
        <a:lstStyle/>
        <a:p>
          <a:endParaRPr lang="en-GB"/>
        </a:p>
      </dgm:t>
    </dgm:pt>
    <dgm:pt modelId="{50A52033-AD2D-4814-A6B4-0B22CEE8EE44}" type="sibTrans" cxnId="{0D9A6560-CA12-4400-B8E1-F746532579D9}">
      <dgm:prSet/>
      <dgm:spPr/>
      <dgm:t>
        <a:bodyPr/>
        <a:lstStyle/>
        <a:p>
          <a:endParaRPr lang="en-GB"/>
        </a:p>
      </dgm:t>
    </dgm:pt>
    <dgm:pt modelId="{9C0FE0BA-86CE-42A9-921B-C08FF6E09C94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Date Range Picker</a:t>
          </a:r>
        </a:p>
      </dgm:t>
    </dgm:pt>
    <dgm:pt modelId="{C5452A9C-F28A-4AED-A65E-5C93CC06B865}" type="parTrans" cxnId="{59182F4C-0431-4B9F-8E10-8F38FC0B046C}">
      <dgm:prSet/>
      <dgm:spPr/>
      <dgm:t>
        <a:bodyPr/>
        <a:lstStyle/>
        <a:p>
          <a:endParaRPr lang="en-GB"/>
        </a:p>
      </dgm:t>
    </dgm:pt>
    <dgm:pt modelId="{95E2AAB5-D75E-4931-BA74-895F978C9593}" type="sibTrans" cxnId="{59182F4C-0431-4B9F-8E10-8F38FC0B046C}">
      <dgm:prSet/>
      <dgm:spPr/>
      <dgm:t>
        <a:bodyPr/>
        <a:lstStyle/>
        <a:p>
          <a:endParaRPr lang="en-GB"/>
        </a:p>
      </dgm:t>
    </dgm:pt>
    <dgm:pt modelId="{9C7B5BDC-7FEE-4957-B1C6-205A6FB425E3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Help Text Tooltip</a:t>
          </a:r>
        </a:p>
      </dgm:t>
    </dgm:pt>
    <dgm:pt modelId="{7E31FB53-BBC5-42C6-A35B-DB78D7285CF5}" type="parTrans" cxnId="{AA471B51-EA7C-482E-B8BF-3D4CCF53EA13}">
      <dgm:prSet/>
      <dgm:spPr/>
      <dgm:t>
        <a:bodyPr/>
        <a:lstStyle/>
        <a:p>
          <a:endParaRPr lang="en-GB"/>
        </a:p>
      </dgm:t>
    </dgm:pt>
    <dgm:pt modelId="{EB9E1741-6F43-4DE9-870D-4185E61B5A99}" type="sibTrans" cxnId="{AA471B51-EA7C-482E-B8BF-3D4CCF53EA13}">
      <dgm:prSet/>
      <dgm:spPr/>
      <dgm:t>
        <a:bodyPr/>
        <a:lstStyle/>
        <a:p>
          <a:endParaRPr lang="en-GB"/>
        </a:p>
      </dgm:t>
    </dgm:pt>
    <dgm:pt modelId="{C37266B1-4BA2-4503-BC7B-E38E208B0BB0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LOV item 2</a:t>
          </a:r>
        </a:p>
      </dgm:t>
    </dgm:pt>
    <dgm:pt modelId="{55840B6D-D980-406D-95F3-B7BA89FD3958}" type="parTrans" cxnId="{FBE4E541-0AF4-4724-A29F-647709760530}">
      <dgm:prSet/>
      <dgm:spPr/>
      <dgm:t>
        <a:bodyPr/>
        <a:lstStyle/>
        <a:p>
          <a:endParaRPr lang="en-GB"/>
        </a:p>
      </dgm:t>
    </dgm:pt>
    <dgm:pt modelId="{E9169B1F-DDBC-4BA8-ACC6-2BEB2858CBD6}" type="sibTrans" cxnId="{FBE4E541-0AF4-4724-A29F-647709760530}">
      <dgm:prSet/>
      <dgm:spPr/>
      <dgm:t>
        <a:bodyPr/>
        <a:lstStyle/>
        <a:p>
          <a:endParaRPr lang="en-GB"/>
        </a:p>
      </dgm:t>
    </dgm:pt>
    <dgm:pt modelId="{559E8123-B2EB-4208-A5C8-CAF41F4D40E8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APEX Context Menu</a:t>
          </a:r>
          <a:endParaRPr lang="pl-PL" b="0" i="0" u="none" strike="noStrike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APEX Competition</a:t>
          </a:r>
          <a:endParaRPr lang="en-GB" b="0" i="0" u="none" strike="noStrike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gm:t>
    </dgm:pt>
    <dgm:pt modelId="{40D9FAC8-9EB7-4575-B2BD-52D1F485F82C}" type="parTrans" cxnId="{6AC23C10-3E3B-4326-B2B0-B29B758207C3}">
      <dgm:prSet/>
      <dgm:spPr/>
      <dgm:t>
        <a:bodyPr/>
        <a:lstStyle/>
        <a:p>
          <a:endParaRPr lang="en-GB"/>
        </a:p>
      </dgm:t>
    </dgm:pt>
    <dgm:pt modelId="{75506A66-C48B-47AB-A7CC-CFED8A9FBD8A}" type="sibTrans" cxnId="{6AC23C10-3E3B-4326-B2B0-B29B758207C3}">
      <dgm:prSet/>
      <dgm:spPr/>
      <dgm:t>
        <a:bodyPr/>
        <a:lstStyle/>
        <a:p>
          <a:endParaRPr lang="en-GB"/>
        </a:p>
      </dgm:t>
    </dgm:pt>
    <dgm:pt modelId="{10F07DA2-6D54-4ECB-8A60-2D45DD05561B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2020</a:t>
          </a:r>
          <a:endParaRPr lang="en-GB" b="0" i="0" u="none" strike="noStrike" dirty="0">
            <a:solidFill>
              <a:schemeClr val="tx1">
                <a:lumMod val="95000"/>
              </a:schemeClr>
            </a:solidFill>
            <a:effectLst/>
            <a:latin typeface="Arial" panose="020B0604020202020204" pitchFamily="34" charset="0"/>
          </a:endParaRPr>
        </a:p>
      </dgm:t>
    </dgm:pt>
    <dgm:pt modelId="{C7AB8246-B9BA-4D6C-8FD0-0AC334901DE7}" type="parTrans" cxnId="{F923DB55-1D61-49A0-B7A8-B1EF0C5C21E7}">
      <dgm:prSet/>
      <dgm:spPr/>
      <dgm:t>
        <a:bodyPr/>
        <a:lstStyle/>
        <a:p>
          <a:endParaRPr lang="en-GB"/>
        </a:p>
      </dgm:t>
    </dgm:pt>
    <dgm:pt modelId="{4D3ABCF0-08A3-403C-85D6-E0B648A0E6A3}" type="sibTrans" cxnId="{F923DB55-1D61-49A0-B7A8-B1EF0C5C21E7}">
      <dgm:prSet/>
      <dgm:spPr/>
      <dgm:t>
        <a:bodyPr/>
        <a:lstStyle/>
        <a:p>
          <a:endParaRPr lang="en-GB"/>
        </a:p>
      </dgm:t>
    </dgm:pt>
    <dgm:pt modelId="{C1F77397-933C-41A8-937D-27CBD24C41E6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Pretius start</a:t>
          </a:r>
          <a:endParaRPr lang="en-US" dirty="0">
            <a:solidFill>
              <a:schemeClr val="bg2">
                <a:lumMod val="20000"/>
                <a:lumOff val="80000"/>
              </a:schemeClr>
            </a:solidFill>
          </a:endParaRPr>
        </a:p>
      </dgm:t>
    </dgm:pt>
    <dgm:pt modelId="{C95B9081-DB80-426C-A1D6-92FF6AB54189}" type="parTrans" cxnId="{7938DB07-3FEC-468B-8605-96EEA13FBA8B}">
      <dgm:prSet/>
      <dgm:spPr/>
      <dgm:t>
        <a:bodyPr/>
        <a:lstStyle/>
        <a:p>
          <a:endParaRPr lang="en-GB"/>
        </a:p>
      </dgm:t>
    </dgm:pt>
    <dgm:pt modelId="{3295F2F8-698B-4B58-87F8-4BFED254C03A}" type="sibTrans" cxnId="{7938DB07-3FEC-468B-8605-96EEA13FBA8B}">
      <dgm:prSet/>
      <dgm:spPr/>
      <dgm:t>
        <a:bodyPr/>
        <a:lstStyle/>
        <a:p>
          <a:endParaRPr lang="en-GB"/>
        </a:p>
      </dgm:t>
    </dgm:pt>
    <dgm:pt modelId="{280A20FA-AEAE-41B2-8FFA-C6C869CCF62A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Pretius stop</a:t>
          </a:r>
          <a:endParaRPr lang="en-GB" b="0" i="0" u="none" strike="noStrike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gm:t>
    </dgm:pt>
    <dgm:pt modelId="{39632D48-3858-4E6D-A484-D0776AB5E8BC}" type="parTrans" cxnId="{5B353CB9-A50A-43B0-B12B-69C485C4F54A}">
      <dgm:prSet/>
      <dgm:spPr/>
      <dgm:t>
        <a:bodyPr/>
        <a:lstStyle/>
        <a:p>
          <a:endParaRPr lang="en-GB"/>
        </a:p>
      </dgm:t>
    </dgm:pt>
    <dgm:pt modelId="{9A3D9A5B-9581-4265-9967-D683A3701562}" type="sibTrans" cxnId="{5B353CB9-A50A-43B0-B12B-69C485C4F54A}">
      <dgm:prSet/>
      <dgm:spPr/>
      <dgm:t>
        <a:bodyPr/>
        <a:lstStyle/>
        <a:p>
          <a:endParaRPr lang="en-GB"/>
        </a:p>
      </dgm:t>
    </dgm:pt>
    <dgm:pt modelId="{56DF0B28-27A9-4AD7-9008-5D4DAD8AA2E6}" type="pres">
      <dgm:prSet presAssocID="{E3CE6A35-66E1-4E6B-877E-AC3EAB48E3E3}" presName="root" presStyleCnt="0">
        <dgm:presLayoutVars>
          <dgm:chMax/>
          <dgm:chPref/>
          <dgm:animLvl val="lvl"/>
        </dgm:presLayoutVars>
      </dgm:prSet>
      <dgm:spPr/>
    </dgm:pt>
    <dgm:pt modelId="{9777B5C8-7C7E-47DC-BFED-1D625CBAA1AE}" type="pres">
      <dgm:prSet presAssocID="{E3CE6A35-66E1-4E6B-877E-AC3EAB48E3E3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C8ADC344-8E54-49AF-A126-82B635A76314}" type="pres">
      <dgm:prSet presAssocID="{E3CE6A35-66E1-4E6B-877E-AC3EAB48E3E3}" presName="nodes" presStyleCnt="0">
        <dgm:presLayoutVars>
          <dgm:chMax/>
          <dgm:chPref/>
          <dgm:animLvl val="lvl"/>
        </dgm:presLayoutVars>
      </dgm:prSet>
      <dgm:spPr/>
    </dgm:pt>
    <dgm:pt modelId="{BD70CC7A-0735-4D90-AB43-0D16EF7951EB}" type="pres">
      <dgm:prSet presAssocID="{EDF33FF1-1476-49C6-9C1F-66E87E6D1672}" presName="composite" presStyleCnt="0"/>
      <dgm:spPr/>
    </dgm:pt>
    <dgm:pt modelId="{EC381F57-161F-4EDF-9522-7D686B05F069}" type="pres">
      <dgm:prSet presAssocID="{EDF33FF1-1476-49C6-9C1F-66E87E6D1672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B8ED238-B4F6-4434-8931-12734C62CC73}" type="pres">
      <dgm:prSet presAssocID="{EDF33FF1-1476-49C6-9C1F-66E87E6D1672}" presName="DropPinPlaceHolder" presStyleCnt="0"/>
      <dgm:spPr/>
    </dgm:pt>
    <dgm:pt modelId="{B593E36A-2D78-45DE-B01E-F4F0F68A4347}" type="pres">
      <dgm:prSet presAssocID="{EDF33FF1-1476-49C6-9C1F-66E87E6D1672}" presName="DropPin" presStyleLbl="alignNode1" presStyleIdx="0" presStyleCnt="7"/>
      <dgm:spPr/>
    </dgm:pt>
    <dgm:pt modelId="{4CB600E3-A5FE-4464-833E-F31C55DDA5E2}" type="pres">
      <dgm:prSet presAssocID="{EDF33FF1-1476-49C6-9C1F-66E87E6D1672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9ADCDF6B-BE2A-4643-BD54-796DC3061748}" type="pres">
      <dgm:prSet presAssocID="{EDF33FF1-1476-49C6-9C1F-66E87E6D1672}" presName="L2TextContainer" presStyleLbl="revTx" presStyleIdx="0" presStyleCnt="14">
        <dgm:presLayoutVars>
          <dgm:bulletEnabled val="1"/>
        </dgm:presLayoutVars>
      </dgm:prSet>
      <dgm:spPr/>
    </dgm:pt>
    <dgm:pt modelId="{CC8E14C4-70F5-4D01-8A49-3936FC1F8C0A}" type="pres">
      <dgm:prSet presAssocID="{EDF33FF1-1476-49C6-9C1F-66E87E6D1672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7A6CFA7A-9518-4475-A70B-4796964E4A73}" type="pres">
      <dgm:prSet presAssocID="{EDF33FF1-1476-49C6-9C1F-66E87E6D1672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00AB8B1-6E72-4D1C-B40C-73E4D466AEE8}" type="pres">
      <dgm:prSet presAssocID="{EDF33FF1-1476-49C6-9C1F-66E87E6D1672}" presName="EmptyPlaceHolder" presStyleCnt="0"/>
      <dgm:spPr/>
    </dgm:pt>
    <dgm:pt modelId="{3B401DFC-D02B-4654-A3D1-2CCCCE4F9449}" type="pres">
      <dgm:prSet presAssocID="{14E29911-1325-424E-BE2B-7C8A2C72889F}" presName="spaceBetweenRectangles" presStyleCnt="0"/>
      <dgm:spPr/>
    </dgm:pt>
    <dgm:pt modelId="{96F9EB79-EBD7-4923-AF33-53EEB043B225}" type="pres">
      <dgm:prSet presAssocID="{A3A10A47-A976-4046-A955-83E23031D73C}" presName="composite" presStyleCnt="0"/>
      <dgm:spPr/>
    </dgm:pt>
    <dgm:pt modelId="{EAEB7072-C98C-49A5-B92C-824E8EFFE703}" type="pres">
      <dgm:prSet presAssocID="{A3A10A47-A976-4046-A955-83E23031D73C}" presName="ConnectorPoint" presStyleLbl="lnNode1" presStyleIdx="1" presStyleCnt="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D5413F9-2A66-4A9E-A62E-FFEB0A6F02FE}" type="pres">
      <dgm:prSet presAssocID="{A3A10A47-A976-4046-A955-83E23031D73C}" presName="DropPinPlaceHolder" presStyleCnt="0"/>
      <dgm:spPr/>
    </dgm:pt>
    <dgm:pt modelId="{1DAA3998-812F-46E7-8ADF-59C45DD711FE}" type="pres">
      <dgm:prSet presAssocID="{A3A10A47-A976-4046-A955-83E23031D73C}" presName="DropPin" presStyleLbl="alignNode1" presStyleIdx="1" presStyleCnt="7"/>
      <dgm:spPr/>
    </dgm:pt>
    <dgm:pt modelId="{C6CE8728-7891-4DAC-B074-AEB58E45FA41}" type="pres">
      <dgm:prSet presAssocID="{A3A10A47-A976-4046-A955-83E23031D73C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520C95BA-0E0E-42DC-886F-AEDBFAFA93D5}" type="pres">
      <dgm:prSet presAssocID="{A3A10A47-A976-4046-A955-83E23031D73C}" presName="L2TextContainer" presStyleLbl="revTx" presStyleIdx="2" presStyleCnt="14">
        <dgm:presLayoutVars>
          <dgm:bulletEnabled val="1"/>
        </dgm:presLayoutVars>
      </dgm:prSet>
      <dgm:spPr/>
    </dgm:pt>
    <dgm:pt modelId="{97B07DA2-BAFC-4559-83B0-F9846A8B9900}" type="pres">
      <dgm:prSet presAssocID="{A3A10A47-A976-4046-A955-83E23031D73C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A84FC337-7410-493E-9BFA-2E0EBFA9EB0F}" type="pres">
      <dgm:prSet presAssocID="{A3A10A47-A976-4046-A955-83E23031D73C}" presName="ConnectLine" presStyleLbl="sibTrans1D1" presStyleIdx="1" presStyleCnt="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1AE40E5-8E16-46C5-B8CC-22BAC2B4BA7B}" type="pres">
      <dgm:prSet presAssocID="{A3A10A47-A976-4046-A955-83E23031D73C}" presName="EmptyPlaceHolder" presStyleCnt="0"/>
      <dgm:spPr/>
    </dgm:pt>
    <dgm:pt modelId="{FAD06DF9-BAB3-40F2-817C-860A81BDDDD6}" type="pres">
      <dgm:prSet presAssocID="{BB49776E-0495-40C6-83DB-F82CAFF7A234}" presName="spaceBetweenRectangles" presStyleCnt="0"/>
      <dgm:spPr/>
    </dgm:pt>
    <dgm:pt modelId="{BBABEE15-D341-4F8E-B218-A24D082A7228}" type="pres">
      <dgm:prSet presAssocID="{3275CFEB-D63F-44C4-A76A-D88B52A1B1DA}" presName="composite" presStyleCnt="0"/>
      <dgm:spPr/>
    </dgm:pt>
    <dgm:pt modelId="{1D656803-D564-4FF3-B950-19192B70133F}" type="pres">
      <dgm:prSet presAssocID="{3275CFEB-D63F-44C4-A76A-D88B52A1B1DA}" presName="ConnectorPoint" presStyleLbl="lnNode1" presStyleIdx="2" presStyleCnt="7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990942-78D9-4E17-B7BE-8D79E595F26F}" type="pres">
      <dgm:prSet presAssocID="{3275CFEB-D63F-44C4-A76A-D88B52A1B1DA}" presName="DropPinPlaceHolder" presStyleCnt="0"/>
      <dgm:spPr/>
    </dgm:pt>
    <dgm:pt modelId="{6F626472-8D92-4CDC-8D26-80E9DBB4D185}" type="pres">
      <dgm:prSet presAssocID="{3275CFEB-D63F-44C4-A76A-D88B52A1B1DA}" presName="DropPin" presStyleLbl="alignNode1" presStyleIdx="2" presStyleCnt="7"/>
      <dgm:spPr/>
    </dgm:pt>
    <dgm:pt modelId="{554CE535-82C7-4381-8301-8E8697654BB3}" type="pres">
      <dgm:prSet presAssocID="{3275CFEB-D63F-44C4-A76A-D88B52A1B1DA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F59BF707-5A4A-4CEC-990F-4C6467BDAD63}" type="pres">
      <dgm:prSet presAssocID="{3275CFEB-D63F-44C4-A76A-D88B52A1B1DA}" presName="L2TextContainer" presStyleLbl="revTx" presStyleIdx="4" presStyleCnt="14">
        <dgm:presLayoutVars>
          <dgm:bulletEnabled val="1"/>
        </dgm:presLayoutVars>
      </dgm:prSet>
      <dgm:spPr/>
    </dgm:pt>
    <dgm:pt modelId="{836816BF-9DCF-4E0A-BBFB-66387E2A171B}" type="pres">
      <dgm:prSet presAssocID="{3275CFEB-D63F-44C4-A76A-D88B52A1B1DA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096CBDE8-CF68-4E70-932A-6482C5BD0635}" type="pres">
      <dgm:prSet presAssocID="{3275CFEB-D63F-44C4-A76A-D88B52A1B1DA}" presName="ConnectLine" presStyleLbl="sibTrans1D1" presStyleIdx="2" presStyleCnt="7"/>
      <dgm:spPr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5FCA5C1-418C-4D01-8BEF-94FD852A6FF8}" type="pres">
      <dgm:prSet presAssocID="{3275CFEB-D63F-44C4-A76A-D88B52A1B1DA}" presName="EmptyPlaceHolder" presStyleCnt="0"/>
      <dgm:spPr/>
    </dgm:pt>
    <dgm:pt modelId="{30D19AB5-D42B-4FC8-B50A-D55272F239D0}" type="pres">
      <dgm:prSet presAssocID="{D7B5E2DC-3953-4B24-B602-F2F384F43B5B}" presName="spaceBetweenRectangles" presStyleCnt="0"/>
      <dgm:spPr/>
    </dgm:pt>
    <dgm:pt modelId="{B262A953-3060-4E92-81F9-CF18A3B88779}" type="pres">
      <dgm:prSet presAssocID="{12D8B256-9455-4C46-885B-292714BFFE0C}" presName="composite" presStyleCnt="0"/>
      <dgm:spPr/>
    </dgm:pt>
    <dgm:pt modelId="{BAEFD3C0-55A9-45B4-90FA-4EB99E518B8D}" type="pres">
      <dgm:prSet presAssocID="{12D8B256-9455-4C46-885B-292714BFFE0C}" presName="ConnectorPoint" presStyleLbl="lnNode1" presStyleIdx="3" presStyleCnt="7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615DAEE-612E-4629-918E-B182B107F18D}" type="pres">
      <dgm:prSet presAssocID="{12D8B256-9455-4C46-885B-292714BFFE0C}" presName="DropPinPlaceHolder" presStyleCnt="0"/>
      <dgm:spPr/>
    </dgm:pt>
    <dgm:pt modelId="{30D1ACCE-437D-47E8-AC10-B81C4E5D6FBA}" type="pres">
      <dgm:prSet presAssocID="{12D8B256-9455-4C46-885B-292714BFFE0C}" presName="DropPin" presStyleLbl="alignNode1" presStyleIdx="3" presStyleCnt="7"/>
      <dgm:spPr/>
    </dgm:pt>
    <dgm:pt modelId="{7407740F-6B8A-4EC2-AE07-14418A43BD13}" type="pres">
      <dgm:prSet presAssocID="{12D8B256-9455-4C46-885B-292714BFFE0C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BC08B750-941A-46D2-BD8B-239FDEF852DB}" type="pres">
      <dgm:prSet presAssocID="{12D8B256-9455-4C46-885B-292714BFFE0C}" presName="L2TextContainer" presStyleLbl="revTx" presStyleIdx="6" presStyleCnt="14">
        <dgm:presLayoutVars>
          <dgm:bulletEnabled val="1"/>
        </dgm:presLayoutVars>
      </dgm:prSet>
      <dgm:spPr/>
    </dgm:pt>
    <dgm:pt modelId="{AA059172-6E75-4888-9385-0463CA5C8653}" type="pres">
      <dgm:prSet presAssocID="{12D8B256-9455-4C46-885B-292714BFFE0C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829F70DC-AEDA-40D5-A21C-61926B57D34F}" type="pres">
      <dgm:prSet presAssocID="{12D8B256-9455-4C46-885B-292714BFFE0C}" presName="ConnectLine" presStyleLbl="sibTrans1D1" presStyleIdx="3" presStyleCnt="7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EDF31EB-AC5B-4F9F-AF37-3E6354D93FAC}" type="pres">
      <dgm:prSet presAssocID="{12D8B256-9455-4C46-885B-292714BFFE0C}" presName="EmptyPlaceHolder" presStyleCnt="0"/>
      <dgm:spPr/>
    </dgm:pt>
    <dgm:pt modelId="{ECE96C3F-78DB-4142-A90D-4A3B75B6FECD}" type="pres">
      <dgm:prSet presAssocID="{818DC320-C616-4EDD-A8BE-09EAE38B7433}" presName="spaceBetweenRectangles" presStyleCnt="0"/>
      <dgm:spPr/>
    </dgm:pt>
    <dgm:pt modelId="{A5D95096-3A60-4645-99D8-685EA3D96E2D}" type="pres">
      <dgm:prSet presAssocID="{7B7A4742-469A-4C40-80FC-4DD143C5F765}" presName="composite" presStyleCnt="0"/>
      <dgm:spPr/>
    </dgm:pt>
    <dgm:pt modelId="{0A9E137B-D8AC-44A8-BA50-F5375D7ED428}" type="pres">
      <dgm:prSet presAssocID="{7B7A4742-469A-4C40-80FC-4DD143C5F765}" presName="ConnectorPoint" presStyleLbl="lnNode1" presStyleIdx="4" presStyleCnt="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2AC8567-3E2E-407C-8B0F-BEAC1590B152}" type="pres">
      <dgm:prSet presAssocID="{7B7A4742-469A-4C40-80FC-4DD143C5F765}" presName="DropPinPlaceHolder" presStyleCnt="0"/>
      <dgm:spPr/>
    </dgm:pt>
    <dgm:pt modelId="{FC74282A-6FA9-4116-8CA8-80A133C48A71}" type="pres">
      <dgm:prSet presAssocID="{7B7A4742-469A-4C40-80FC-4DD143C5F765}" presName="DropPin" presStyleLbl="alignNode1" presStyleIdx="4" presStyleCnt="7"/>
      <dgm:spPr/>
    </dgm:pt>
    <dgm:pt modelId="{A7DBE464-1CEE-453C-A22D-1AF986AD1F5F}" type="pres">
      <dgm:prSet presAssocID="{7B7A4742-469A-4C40-80FC-4DD143C5F765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6521983F-EFFD-471D-8841-6B727E475CDB}" type="pres">
      <dgm:prSet presAssocID="{7B7A4742-469A-4C40-80FC-4DD143C5F765}" presName="L2TextContainer" presStyleLbl="revTx" presStyleIdx="8" presStyleCnt="14">
        <dgm:presLayoutVars>
          <dgm:bulletEnabled val="1"/>
        </dgm:presLayoutVars>
      </dgm:prSet>
      <dgm:spPr/>
    </dgm:pt>
    <dgm:pt modelId="{EBB3B281-5486-4615-B2ED-39EC3F5CCFC1}" type="pres">
      <dgm:prSet presAssocID="{7B7A4742-469A-4C40-80FC-4DD143C5F765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2E2A94AF-CED8-4D82-B519-497BDCC144C2}" type="pres">
      <dgm:prSet presAssocID="{7B7A4742-469A-4C40-80FC-4DD143C5F765}" presName="ConnectLine" presStyleLbl="sibTrans1D1" presStyleIdx="4" presStyleCnt="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210486E-E7D2-4C53-845B-835B198D8F40}" type="pres">
      <dgm:prSet presAssocID="{7B7A4742-469A-4C40-80FC-4DD143C5F765}" presName="EmptyPlaceHolder" presStyleCnt="0"/>
      <dgm:spPr/>
    </dgm:pt>
    <dgm:pt modelId="{35DCF6BA-EF15-46FE-8BF2-6DB35ED5B0EE}" type="pres">
      <dgm:prSet presAssocID="{68AC9BFB-3128-4385-BB6E-E082C0EFFECC}" presName="spaceBetweenRectangles" presStyleCnt="0"/>
      <dgm:spPr/>
    </dgm:pt>
    <dgm:pt modelId="{DACCC160-42DC-4AEC-A623-5FD4FE9C5F79}" type="pres">
      <dgm:prSet presAssocID="{7AF74B6D-9BC8-47A6-B3B3-4B1EE0BAB4E5}" presName="composite" presStyleCnt="0"/>
      <dgm:spPr/>
    </dgm:pt>
    <dgm:pt modelId="{BD95BF73-DA1F-411C-989C-18C4571CA3B5}" type="pres">
      <dgm:prSet presAssocID="{7AF74B6D-9BC8-47A6-B3B3-4B1EE0BAB4E5}" presName="ConnectorPoint" presStyleLbl="lnNode1" presStyleIdx="5" presStyleCnt="7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372146-19F1-4828-932D-04AD2B27EBE7}" type="pres">
      <dgm:prSet presAssocID="{7AF74B6D-9BC8-47A6-B3B3-4B1EE0BAB4E5}" presName="DropPinPlaceHolder" presStyleCnt="0"/>
      <dgm:spPr/>
    </dgm:pt>
    <dgm:pt modelId="{D5D68E7D-0B65-437D-8C16-EB43064A87DC}" type="pres">
      <dgm:prSet presAssocID="{7AF74B6D-9BC8-47A6-B3B3-4B1EE0BAB4E5}" presName="DropPin" presStyleLbl="alignNode1" presStyleIdx="5" presStyleCnt="7"/>
      <dgm:spPr/>
    </dgm:pt>
    <dgm:pt modelId="{A1895748-A20C-4F34-A856-FD98ED542E58}" type="pres">
      <dgm:prSet presAssocID="{7AF74B6D-9BC8-47A6-B3B3-4B1EE0BAB4E5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14D9E077-CAF0-432D-9749-CDB1029B24B6}" type="pres">
      <dgm:prSet presAssocID="{7AF74B6D-9BC8-47A6-B3B3-4B1EE0BAB4E5}" presName="L2TextContainer" presStyleLbl="revTx" presStyleIdx="10" presStyleCnt="14">
        <dgm:presLayoutVars>
          <dgm:bulletEnabled val="1"/>
        </dgm:presLayoutVars>
      </dgm:prSet>
      <dgm:spPr/>
    </dgm:pt>
    <dgm:pt modelId="{C2C98898-205D-4C47-949E-D98767134A8E}" type="pres">
      <dgm:prSet presAssocID="{7AF74B6D-9BC8-47A6-B3B3-4B1EE0BAB4E5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88BB375E-B4FC-40E2-AC1E-68D4A6CAC0EA}" type="pres">
      <dgm:prSet presAssocID="{7AF74B6D-9BC8-47A6-B3B3-4B1EE0BAB4E5}" presName="ConnectLine" presStyleLbl="sibTrans1D1" presStyleIdx="5" presStyleCnt="7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282D726-5F75-45F7-81CF-186F35FC105B}" type="pres">
      <dgm:prSet presAssocID="{7AF74B6D-9BC8-47A6-B3B3-4B1EE0BAB4E5}" presName="EmptyPlaceHolder" presStyleCnt="0"/>
      <dgm:spPr/>
    </dgm:pt>
    <dgm:pt modelId="{F42E591C-6B5F-4491-8C22-726BFB69E0AD}" type="pres">
      <dgm:prSet presAssocID="{85762817-15C0-421F-91BD-C163EBCFCAD1}" presName="spaceBetweenRectangles" presStyleCnt="0"/>
      <dgm:spPr/>
    </dgm:pt>
    <dgm:pt modelId="{31154520-17CE-4A0F-9CA6-0B710E185AC8}" type="pres">
      <dgm:prSet presAssocID="{10F07DA2-6D54-4ECB-8A60-2D45DD05561B}" presName="composite" presStyleCnt="0"/>
      <dgm:spPr/>
    </dgm:pt>
    <dgm:pt modelId="{E1EBCA67-6C30-449D-8ED9-12D1D9CC182E}" type="pres">
      <dgm:prSet presAssocID="{10F07DA2-6D54-4ECB-8A60-2D45DD05561B}" presName="ConnectorPoint" presStyleLbl="lnNode1" presStyleIdx="6" presStyleCnt="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394088B-43E5-4E98-AB2B-53D14A1AB2A4}" type="pres">
      <dgm:prSet presAssocID="{10F07DA2-6D54-4ECB-8A60-2D45DD05561B}" presName="DropPinPlaceHolder" presStyleCnt="0"/>
      <dgm:spPr/>
    </dgm:pt>
    <dgm:pt modelId="{F1D09CCD-D8E4-48DB-819E-26618812DDE5}" type="pres">
      <dgm:prSet presAssocID="{10F07DA2-6D54-4ECB-8A60-2D45DD05561B}" presName="DropPin" presStyleLbl="alignNode1" presStyleIdx="6" presStyleCnt="7"/>
      <dgm:spPr/>
    </dgm:pt>
    <dgm:pt modelId="{7E5B2110-D7F6-489B-9BB7-97BD3058666A}" type="pres">
      <dgm:prSet presAssocID="{10F07DA2-6D54-4ECB-8A60-2D45DD05561B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36988459-F42C-404D-9D86-554877F52EB7}" type="pres">
      <dgm:prSet presAssocID="{10F07DA2-6D54-4ECB-8A60-2D45DD05561B}" presName="L2TextContainer" presStyleLbl="revTx" presStyleIdx="12" presStyleCnt="14">
        <dgm:presLayoutVars>
          <dgm:bulletEnabled val="1"/>
        </dgm:presLayoutVars>
      </dgm:prSet>
      <dgm:spPr/>
    </dgm:pt>
    <dgm:pt modelId="{FA65DC4C-E50B-4F5D-9FEF-6EA95837FE59}" type="pres">
      <dgm:prSet presAssocID="{10F07DA2-6D54-4ECB-8A60-2D45DD05561B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62841839-7450-47B5-9A8F-EABE1302F540}" type="pres">
      <dgm:prSet presAssocID="{10F07DA2-6D54-4ECB-8A60-2D45DD05561B}" presName="ConnectLine" presStyleLbl="sibTrans1D1" presStyleIdx="6" presStyleCnt="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4266820-3429-41C2-AFDA-D15C78714715}" type="pres">
      <dgm:prSet presAssocID="{10F07DA2-6D54-4ECB-8A60-2D45DD05561B}" presName="EmptyPlaceHolder" presStyleCnt="0"/>
      <dgm:spPr/>
    </dgm:pt>
  </dgm:ptLst>
  <dgm:cxnLst>
    <dgm:cxn modelId="{7938DB07-3FEC-468B-8605-96EEA13FBA8B}" srcId="{EDF33FF1-1476-49C6-9C1F-66E87E6D1672}" destId="{C1F77397-933C-41A8-937D-27CBD24C41E6}" srcOrd="0" destOrd="0" parTransId="{C95B9081-DB80-426C-A1D6-92FF6AB54189}" sibTransId="{3295F2F8-698B-4B58-87F8-4BFED254C03A}"/>
    <dgm:cxn modelId="{6EA3F50E-94D6-437E-9406-86D1131C9FCF}" srcId="{E3CE6A35-66E1-4E6B-877E-AC3EAB48E3E3}" destId="{A3A10A47-A976-4046-A955-83E23031D73C}" srcOrd="1" destOrd="0" parTransId="{7BE7FE62-C315-49AA-8880-CF5E6BC1EBE8}" sibTransId="{BB49776E-0495-40C6-83DB-F82CAFF7A234}"/>
    <dgm:cxn modelId="{6AC23C10-3E3B-4326-B2B0-B29B758207C3}" srcId="{7AF74B6D-9BC8-47A6-B3B3-4B1EE0BAB4E5}" destId="{559E8123-B2EB-4208-A5C8-CAF41F4D40E8}" srcOrd="1" destOrd="0" parTransId="{40D9FAC8-9EB7-4575-B2BD-52D1F485F82C}" sibTransId="{75506A66-C48B-47AB-A7CC-CFED8A9FBD8A}"/>
    <dgm:cxn modelId="{904A0D15-E8DB-4FA8-B870-9A255EA53CF6}" type="presOf" srcId="{9C7B5BDC-7FEE-4957-B1C6-205A6FB425E3}" destId="{6521983F-EFFD-471D-8841-6B727E475CDB}" srcOrd="0" destOrd="1" presId="urn:microsoft.com/office/officeart/2017/3/layout/DropPinTimeline"/>
    <dgm:cxn modelId="{F3897E19-6F0B-49F1-B744-2A3CE7E66566}" srcId="{E3CE6A35-66E1-4E6B-877E-AC3EAB48E3E3}" destId="{3275CFEB-D63F-44C4-A76A-D88B52A1B1DA}" srcOrd="2" destOrd="0" parTransId="{EA36C86F-9208-42A5-954B-DA6D88E62DDB}" sibTransId="{D7B5E2DC-3953-4B24-B602-F2F384F43B5B}"/>
    <dgm:cxn modelId="{EFFD5C1A-ED5A-4242-88E5-C787C83CAFA4}" srcId="{E3CE6A35-66E1-4E6B-877E-AC3EAB48E3E3}" destId="{EDF33FF1-1476-49C6-9C1F-66E87E6D1672}" srcOrd="0" destOrd="0" parTransId="{422B6E04-65F9-4822-B399-82F4E5E558C9}" sibTransId="{14E29911-1325-424E-BE2B-7C8A2C72889F}"/>
    <dgm:cxn modelId="{648EDA1F-FC7C-4ECD-B8F4-CAA556D9C085}" type="presOf" srcId="{2EF65B48-09C0-4633-A461-4A76A3CA615D}" destId="{BC08B750-941A-46D2-BD8B-239FDEF852DB}" srcOrd="0" destOrd="1" presId="urn:microsoft.com/office/officeart/2017/3/layout/DropPinTimeline"/>
    <dgm:cxn modelId="{1A37DE34-15DF-46FD-8AB6-E3BACF193DEF}" type="presOf" srcId="{3931902A-7BCE-4C90-A17A-564E1F900566}" destId="{BC08B750-941A-46D2-BD8B-239FDEF852DB}" srcOrd="0" destOrd="2" presId="urn:microsoft.com/office/officeart/2017/3/layout/DropPinTimeline"/>
    <dgm:cxn modelId="{FC589240-9103-440D-B205-87FD78CB8F93}" type="presOf" srcId="{3275CFEB-D63F-44C4-A76A-D88B52A1B1DA}" destId="{836816BF-9DCF-4E0A-BBFB-66387E2A171B}" srcOrd="0" destOrd="0" presId="urn:microsoft.com/office/officeart/2017/3/layout/DropPinTimeline"/>
    <dgm:cxn modelId="{E0C1055D-7242-4D76-B530-A5CCB81E476A}" type="presOf" srcId="{10F07DA2-6D54-4ECB-8A60-2D45DD05561B}" destId="{FA65DC4C-E50B-4F5D-9FEF-6EA95837FE59}" srcOrd="0" destOrd="0" presId="urn:microsoft.com/office/officeart/2017/3/layout/DropPinTimeline"/>
    <dgm:cxn modelId="{0D9A6560-CA12-4400-B8E1-F746532579D9}" srcId="{12D8B256-9455-4C46-885B-292714BFFE0C}" destId="{3931902A-7BCE-4C90-A17A-564E1F900566}" srcOrd="2" destOrd="0" parTransId="{6B191E77-9EE1-44FE-8934-96C923F7BE58}" sibTransId="{50A52033-AD2D-4814-A6B4-0B22CEE8EE44}"/>
    <dgm:cxn modelId="{FBE4E541-0AF4-4724-A29F-647709760530}" srcId="{7AF74B6D-9BC8-47A6-B3B3-4B1EE0BAB4E5}" destId="{C37266B1-4BA2-4503-BC7B-E38E208B0BB0}" srcOrd="0" destOrd="0" parTransId="{55840B6D-D980-406D-95F3-B7BA89FD3958}" sibTransId="{E9169B1F-DDBC-4BA8-ACC6-2BEB2858CBD6}"/>
    <dgm:cxn modelId="{E2D2E262-13F8-4348-B530-31061D2B9007}" type="presOf" srcId="{EDF33FF1-1476-49C6-9C1F-66E87E6D1672}" destId="{CC8E14C4-70F5-4D01-8A49-3936FC1F8C0A}" srcOrd="0" destOrd="0" presId="urn:microsoft.com/office/officeart/2017/3/layout/DropPinTimeline"/>
    <dgm:cxn modelId="{91215563-06B4-4FCE-BAE4-252A9534EEFD}" srcId="{E3CE6A35-66E1-4E6B-877E-AC3EAB48E3E3}" destId="{7AF74B6D-9BC8-47A6-B3B3-4B1EE0BAB4E5}" srcOrd="5" destOrd="0" parTransId="{411B20AC-45A3-478B-ACA4-D12D5394F226}" sibTransId="{85762817-15C0-421F-91BD-C163EBCFCAD1}"/>
    <dgm:cxn modelId="{0B99ED6B-D97B-4186-85C0-97CF5D5B66DB}" type="presOf" srcId="{9C0FE0BA-86CE-42A9-921B-C08FF6E09C94}" destId="{6521983F-EFFD-471D-8841-6B727E475CDB}" srcOrd="0" destOrd="0" presId="urn:microsoft.com/office/officeart/2017/3/layout/DropPinTimeline"/>
    <dgm:cxn modelId="{59182F4C-0431-4B9F-8E10-8F38FC0B046C}" srcId="{7B7A4742-469A-4C40-80FC-4DD143C5F765}" destId="{9C0FE0BA-86CE-42A9-921B-C08FF6E09C94}" srcOrd="0" destOrd="0" parTransId="{C5452A9C-F28A-4AED-A65E-5C93CC06B865}" sibTransId="{95E2AAB5-D75E-4931-BA74-895F978C9593}"/>
    <dgm:cxn modelId="{E1FB7750-1C13-41B5-9E9A-A205ECECA181}" srcId="{E3CE6A35-66E1-4E6B-877E-AC3EAB48E3E3}" destId="{12D8B256-9455-4C46-885B-292714BFFE0C}" srcOrd="3" destOrd="0" parTransId="{588A9D68-BCAA-46C9-A116-17EC8B639B2F}" sibTransId="{818DC320-C616-4EDD-A8BE-09EAE38B7433}"/>
    <dgm:cxn modelId="{AA471B51-EA7C-482E-B8BF-3D4CCF53EA13}" srcId="{7B7A4742-469A-4C40-80FC-4DD143C5F765}" destId="{9C7B5BDC-7FEE-4957-B1C6-205A6FB425E3}" srcOrd="1" destOrd="0" parTransId="{7E31FB53-BBC5-42C6-A35B-DB78D7285CF5}" sibTransId="{EB9E1741-6F43-4DE9-870D-4185E61B5A99}"/>
    <dgm:cxn modelId="{F923DB55-1D61-49A0-B7A8-B1EF0C5C21E7}" srcId="{E3CE6A35-66E1-4E6B-877E-AC3EAB48E3E3}" destId="{10F07DA2-6D54-4ECB-8A60-2D45DD05561B}" srcOrd="6" destOrd="0" parTransId="{C7AB8246-B9BA-4D6C-8FD0-0AC334901DE7}" sibTransId="{4D3ABCF0-08A3-403C-85D6-E0B648A0E6A3}"/>
    <dgm:cxn modelId="{0A07EE58-BDF4-4090-82E7-324210235312}" srcId="{3275CFEB-D63F-44C4-A76A-D88B52A1B1DA}" destId="{87818F51-6407-4B73-9D9E-6D7C97476B1E}" srcOrd="0" destOrd="0" parTransId="{E456CABD-88F7-4DE4-8D8E-A2E15539234C}" sibTransId="{A425DA35-E1A8-4AC4-9983-6ABF9C20CA4D}"/>
    <dgm:cxn modelId="{0BACE084-D1C9-4FC5-8759-188FD5B3AB27}" type="presOf" srcId="{C1F77397-933C-41A8-937D-27CBD24C41E6}" destId="{9ADCDF6B-BE2A-4643-BD54-796DC3061748}" srcOrd="0" destOrd="0" presId="urn:microsoft.com/office/officeart/2017/3/layout/DropPinTimeline"/>
    <dgm:cxn modelId="{FCE23F86-3E94-4B2C-9F2A-84BCFC2B7C23}" type="presOf" srcId="{7B7A4742-469A-4C40-80FC-4DD143C5F765}" destId="{EBB3B281-5486-4615-B2ED-39EC3F5CCFC1}" srcOrd="0" destOrd="0" presId="urn:microsoft.com/office/officeart/2017/3/layout/DropPinTimeline"/>
    <dgm:cxn modelId="{DAA55D92-AED8-4568-B218-707734AF1391}" srcId="{3275CFEB-D63F-44C4-A76A-D88B52A1B1DA}" destId="{C94DD37E-5FF2-413E-B4EC-391C643E9FED}" srcOrd="1" destOrd="0" parTransId="{D73748BD-8336-473B-932A-2127FC9DFE10}" sibTransId="{7D39535B-1C4C-4FCE-93F9-3CC5F69F1E52}"/>
    <dgm:cxn modelId="{F4684B94-D8C9-4395-A6A6-D07B640A45CB}" type="presOf" srcId="{BA7901A1-33FA-4B16-97A9-C3F90DF2819B}" destId="{520C95BA-0E0E-42DC-886F-AEDBFAFA93D5}" srcOrd="0" destOrd="0" presId="urn:microsoft.com/office/officeart/2017/3/layout/DropPinTimeline"/>
    <dgm:cxn modelId="{0F2B419E-57C4-4FD7-A10B-A8028E715A91}" type="presOf" srcId="{C94DD37E-5FF2-413E-B4EC-391C643E9FED}" destId="{F59BF707-5A4A-4CEC-990F-4C6467BDAD63}" srcOrd="0" destOrd="1" presId="urn:microsoft.com/office/officeart/2017/3/layout/DropPinTimeline"/>
    <dgm:cxn modelId="{B6B99DA3-8B4A-4301-A034-C407690CAA61}" type="presOf" srcId="{14282E87-0870-4819-A272-503B5D330BB6}" destId="{BC08B750-941A-46D2-BD8B-239FDEF852DB}" srcOrd="0" destOrd="0" presId="urn:microsoft.com/office/officeart/2017/3/layout/DropPinTimeline"/>
    <dgm:cxn modelId="{045ECBA3-CA0E-46B5-BBE2-68BE91F3A307}" srcId="{A3A10A47-A976-4046-A955-83E23031D73C}" destId="{BA7901A1-33FA-4B16-97A9-C3F90DF2819B}" srcOrd="0" destOrd="0" parTransId="{5252822C-E7B0-4CDB-8A4A-DCD3A6DC6E4D}" sibTransId="{0CCAEFC5-D79C-4C79-9054-E70E24B1A43D}"/>
    <dgm:cxn modelId="{44596BAD-594C-4F93-A72C-36326392E356}" srcId="{12D8B256-9455-4C46-885B-292714BFFE0C}" destId="{14282E87-0870-4819-A272-503B5D330BB6}" srcOrd="0" destOrd="0" parTransId="{ACF4655C-2D4F-47EB-8292-EDC1C4929150}" sibTransId="{8169ED9F-27CB-4720-906C-A174F389FAC5}"/>
    <dgm:cxn modelId="{6C8A64AF-15DE-4256-9220-3AD01F271285}" type="presOf" srcId="{280A20FA-AEAE-41B2-8FFA-C6C869CCF62A}" destId="{36988459-F42C-404D-9D86-554877F52EB7}" srcOrd="0" destOrd="0" presId="urn:microsoft.com/office/officeart/2017/3/layout/DropPinTimeline"/>
    <dgm:cxn modelId="{6BE584B5-B246-467C-A615-492190F1BD18}" type="presOf" srcId="{87818F51-6407-4B73-9D9E-6D7C97476B1E}" destId="{F59BF707-5A4A-4CEC-990F-4C6467BDAD63}" srcOrd="0" destOrd="0" presId="urn:microsoft.com/office/officeart/2017/3/layout/DropPinTimeline"/>
    <dgm:cxn modelId="{5B353CB9-A50A-43B0-B12B-69C485C4F54A}" srcId="{10F07DA2-6D54-4ECB-8A60-2D45DD05561B}" destId="{280A20FA-AEAE-41B2-8FFA-C6C869CCF62A}" srcOrd="0" destOrd="0" parTransId="{39632D48-3858-4E6D-A484-D0776AB5E8BC}" sibTransId="{9A3D9A5B-9581-4265-9967-D683A3701562}"/>
    <dgm:cxn modelId="{270286BE-F2D2-4E4B-BFFD-97DB581012D1}" type="presOf" srcId="{559E8123-B2EB-4208-A5C8-CAF41F4D40E8}" destId="{14D9E077-CAF0-432D-9749-CDB1029B24B6}" srcOrd="0" destOrd="1" presId="urn:microsoft.com/office/officeart/2017/3/layout/DropPinTimeline"/>
    <dgm:cxn modelId="{CDC66CC1-EA1F-4231-B6E1-28C0721E2FA5}" type="presOf" srcId="{12D8B256-9455-4C46-885B-292714BFFE0C}" destId="{AA059172-6E75-4888-9385-0463CA5C8653}" srcOrd="0" destOrd="0" presId="urn:microsoft.com/office/officeart/2017/3/layout/DropPinTimeline"/>
    <dgm:cxn modelId="{B6B387C1-C812-4576-89AE-7477F490711C}" type="presOf" srcId="{A3A10A47-A976-4046-A955-83E23031D73C}" destId="{97B07DA2-BAFC-4559-83B0-F9846A8B9900}" srcOrd="0" destOrd="0" presId="urn:microsoft.com/office/officeart/2017/3/layout/DropPinTimeline"/>
    <dgm:cxn modelId="{B13918D4-C9A3-4F39-86CC-1DB0E41EFD1E}" srcId="{12D8B256-9455-4C46-885B-292714BFFE0C}" destId="{2EF65B48-09C0-4633-A461-4A76A3CA615D}" srcOrd="1" destOrd="0" parTransId="{BB8E6761-9D9F-40E8-89E6-80FDBF888E6E}" sibTransId="{5EE24E65-8013-42BF-9BDB-D7C53CEC565F}"/>
    <dgm:cxn modelId="{2C22DADF-101E-4504-9D9F-CFB1710C2358}" srcId="{E3CE6A35-66E1-4E6B-877E-AC3EAB48E3E3}" destId="{7B7A4742-469A-4C40-80FC-4DD143C5F765}" srcOrd="4" destOrd="0" parTransId="{8CB9B60E-6821-4816-A91A-2C1FBFA2CA6E}" sibTransId="{68AC9BFB-3128-4385-BB6E-E082C0EFFECC}"/>
    <dgm:cxn modelId="{4C5702EE-C2DC-4C69-BDF5-7EE8D1944AC1}" type="presOf" srcId="{E3CE6A35-66E1-4E6B-877E-AC3EAB48E3E3}" destId="{56DF0B28-27A9-4AD7-9008-5D4DAD8AA2E6}" srcOrd="0" destOrd="0" presId="urn:microsoft.com/office/officeart/2017/3/layout/DropPinTimeline"/>
    <dgm:cxn modelId="{661A6AF1-FEC0-4744-8927-3B7A786E5F9E}" type="presOf" srcId="{7AF74B6D-9BC8-47A6-B3B3-4B1EE0BAB4E5}" destId="{C2C98898-205D-4C47-949E-D98767134A8E}" srcOrd="0" destOrd="0" presId="urn:microsoft.com/office/officeart/2017/3/layout/DropPinTimeline"/>
    <dgm:cxn modelId="{FE0E8AFE-04E5-4F1E-AD4C-73F67DDCA2A5}" type="presOf" srcId="{C37266B1-4BA2-4503-BC7B-E38E208B0BB0}" destId="{14D9E077-CAF0-432D-9749-CDB1029B24B6}" srcOrd="0" destOrd="0" presId="urn:microsoft.com/office/officeart/2017/3/layout/DropPinTimeline"/>
    <dgm:cxn modelId="{5DBF6773-0E36-4D99-9BDC-FFABF69F8F36}" type="presParOf" srcId="{56DF0B28-27A9-4AD7-9008-5D4DAD8AA2E6}" destId="{9777B5C8-7C7E-47DC-BFED-1D625CBAA1AE}" srcOrd="0" destOrd="0" presId="urn:microsoft.com/office/officeart/2017/3/layout/DropPinTimeline"/>
    <dgm:cxn modelId="{1A400F7E-3F4E-4953-927D-1A5539ECA56A}" type="presParOf" srcId="{56DF0B28-27A9-4AD7-9008-5D4DAD8AA2E6}" destId="{C8ADC344-8E54-49AF-A126-82B635A76314}" srcOrd="1" destOrd="0" presId="urn:microsoft.com/office/officeart/2017/3/layout/DropPinTimeline"/>
    <dgm:cxn modelId="{EBE0DD2A-FAD3-4EFB-AC44-9967E381C544}" type="presParOf" srcId="{C8ADC344-8E54-49AF-A126-82B635A76314}" destId="{BD70CC7A-0735-4D90-AB43-0D16EF7951EB}" srcOrd="0" destOrd="0" presId="urn:microsoft.com/office/officeart/2017/3/layout/DropPinTimeline"/>
    <dgm:cxn modelId="{18D2C0B9-4CB4-4C6C-A5C0-027AD32E652C}" type="presParOf" srcId="{BD70CC7A-0735-4D90-AB43-0D16EF7951EB}" destId="{EC381F57-161F-4EDF-9522-7D686B05F069}" srcOrd="0" destOrd="0" presId="urn:microsoft.com/office/officeart/2017/3/layout/DropPinTimeline"/>
    <dgm:cxn modelId="{E5FD7140-20FB-46D7-9AD2-C2B139EA3B46}" type="presParOf" srcId="{BD70CC7A-0735-4D90-AB43-0D16EF7951EB}" destId="{CB8ED238-B4F6-4434-8931-12734C62CC73}" srcOrd="1" destOrd="0" presId="urn:microsoft.com/office/officeart/2017/3/layout/DropPinTimeline"/>
    <dgm:cxn modelId="{5A2A4C19-EE6E-4052-A3AB-A10CAA1B8E14}" type="presParOf" srcId="{CB8ED238-B4F6-4434-8931-12734C62CC73}" destId="{B593E36A-2D78-45DE-B01E-F4F0F68A4347}" srcOrd="0" destOrd="0" presId="urn:microsoft.com/office/officeart/2017/3/layout/DropPinTimeline"/>
    <dgm:cxn modelId="{770144C4-39DA-4055-9D14-C2D7D4A3F0CF}" type="presParOf" srcId="{CB8ED238-B4F6-4434-8931-12734C62CC73}" destId="{4CB600E3-A5FE-4464-833E-F31C55DDA5E2}" srcOrd="1" destOrd="0" presId="urn:microsoft.com/office/officeart/2017/3/layout/DropPinTimeline"/>
    <dgm:cxn modelId="{0461750B-8708-449E-BC52-430733B8EE90}" type="presParOf" srcId="{BD70CC7A-0735-4D90-AB43-0D16EF7951EB}" destId="{9ADCDF6B-BE2A-4643-BD54-796DC3061748}" srcOrd="2" destOrd="0" presId="urn:microsoft.com/office/officeart/2017/3/layout/DropPinTimeline"/>
    <dgm:cxn modelId="{B8FF1CD3-48EC-47A3-BBF5-99567466C7DD}" type="presParOf" srcId="{BD70CC7A-0735-4D90-AB43-0D16EF7951EB}" destId="{CC8E14C4-70F5-4D01-8A49-3936FC1F8C0A}" srcOrd="3" destOrd="0" presId="urn:microsoft.com/office/officeart/2017/3/layout/DropPinTimeline"/>
    <dgm:cxn modelId="{523A557B-2A8A-47B9-8E70-F1B3FBDD8E46}" type="presParOf" srcId="{BD70CC7A-0735-4D90-AB43-0D16EF7951EB}" destId="{7A6CFA7A-9518-4475-A70B-4796964E4A73}" srcOrd="4" destOrd="0" presId="urn:microsoft.com/office/officeart/2017/3/layout/DropPinTimeline"/>
    <dgm:cxn modelId="{B0D8D6FB-119F-43F1-A17D-083350256229}" type="presParOf" srcId="{BD70CC7A-0735-4D90-AB43-0D16EF7951EB}" destId="{300AB8B1-6E72-4D1C-B40C-73E4D466AEE8}" srcOrd="5" destOrd="0" presId="urn:microsoft.com/office/officeart/2017/3/layout/DropPinTimeline"/>
    <dgm:cxn modelId="{40EA896D-C0F7-4351-8A94-283D7C1E296F}" type="presParOf" srcId="{C8ADC344-8E54-49AF-A126-82B635A76314}" destId="{3B401DFC-D02B-4654-A3D1-2CCCCE4F9449}" srcOrd="1" destOrd="0" presId="urn:microsoft.com/office/officeart/2017/3/layout/DropPinTimeline"/>
    <dgm:cxn modelId="{472708EA-B6CB-4DD2-AF25-9162A46DE3E7}" type="presParOf" srcId="{C8ADC344-8E54-49AF-A126-82B635A76314}" destId="{96F9EB79-EBD7-4923-AF33-53EEB043B225}" srcOrd="2" destOrd="0" presId="urn:microsoft.com/office/officeart/2017/3/layout/DropPinTimeline"/>
    <dgm:cxn modelId="{1A1D4E6F-B0B0-494D-9844-4056E5186AEF}" type="presParOf" srcId="{96F9EB79-EBD7-4923-AF33-53EEB043B225}" destId="{EAEB7072-C98C-49A5-B92C-824E8EFFE703}" srcOrd="0" destOrd="0" presId="urn:microsoft.com/office/officeart/2017/3/layout/DropPinTimeline"/>
    <dgm:cxn modelId="{2CD1318E-4388-4501-AC0B-6D2FE4E05DA0}" type="presParOf" srcId="{96F9EB79-EBD7-4923-AF33-53EEB043B225}" destId="{ED5413F9-2A66-4A9E-A62E-FFEB0A6F02FE}" srcOrd="1" destOrd="0" presId="urn:microsoft.com/office/officeart/2017/3/layout/DropPinTimeline"/>
    <dgm:cxn modelId="{EB179443-4C62-4F13-90AB-4B8652CD818A}" type="presParOf" srcId="{ED5413F9-2A66-4A9E-A62E-FFEB0A6F02FE}" destId="{1DAA3998-812F-46E7-8ADF-59C45DD711FE}" srcOrd="0" destOrd="0" presId="urn:microsoft.com/office/officeart/2017/3/layout/DropPinTimeline"/>
    <dgm:cxn modelId="{DD1B744F-2B47-4F69-AB15-475C9A37CE7A}" type="presParOf" srcId="{ED5413F9-2A66-4A9E-A62E-FFEB0A6F02FE}" destId="{C6CE8728-7891-4DAC-B074-AEB58E45FA41}" srcOrd="1" destOrd="0" presId="urn:microsoft.com/office/officeart/2017/3/layout/DropPinTimeline"/>
    <dgm:cxn modelId="{C9663F69-E7A1-4EC5-806A-1EB8CC4901DE}" type="presParOf" srcId="{96F9EB79-EBD7-4923-AF33-53EEB043B225}" destId="{520C95BA-0E0E-42DC-886F-AEDBFAFA93D5}" srcOrd="2" destOrd="0" presId="urn:microsoft.com/office/officeart/2017/3/layout/DropPinTimeline"/>
    <dgm:cxn modelId="{21E00331-EF73-43A1-BF72-4C4AB409537A}" type="presParOf" srcId="{96F9EB79-EBD7-4923-AF33-53EEB043B225}" destId="{97B07DA2-BAFC-4559-83B0-F9846A8B9900}" srcOrd="3" destOrd="0" presId="urn:microsoft.com/office/officeart/2017/3/layout/DropPinTimeline"/>
    <dgm:cxn modelId="{09F04846-5E04-4F39-8CB8-3C06D183AA73}" type="presParOf" srcId="{96F9EB79-EBD7-4923-AF33-53EEB043B225}" destId="{A84FC337-7410-493E-9BFA-2E0EBFA9EB0F}" srcOrd="4" destOrd="0" presId="urn:microsoft.com/office/officeart/2017/3/layout/DropPinTimeline"/>
    <dgm:cxn modelId="{474D53EC-A5F0-4938-942E-1B3EA16F7723}" type="presParOf" srcId="{96F9EB79-EBD7-4923-AF33-53EEB043B225}" destId="{51AE40E5-8E16-46C5-B8CC-22BAC2B4BA7B}" srcOrd="5" destOrd="0" presId="urn:microsoft.com/office/officeart/2017/3/layout/DropPinTimeline"/>
    <dgm:cxn modelId="{150ED1A0-E886-4A03-ADBB-E41E0E4722FA}" type="presParOf" srcId="{C8ADC344-8E54-49AF-A126-82B635A76314}" destId="{FAD06DF9-BAB3-40F2-817C-860A81BDDDD6}" srcOrd="3" destOrd="0" presId="urn:microsoft.com/office/officeart/2017/3/layout/DropPinTimeline"/>
    <dgm:cxn modelId="{836832C0-1BCC-4919-B042-57B01128BC9E}" type="presParOf" srcId="{C8ADC344-8E54-49AF-A126-82B635A76314}" destId="{BBABEE15-D341-4F8E-B218-A24D082A7228}" srcOrd="4" destOrd="0" presId="urn:microsoft.com/office/officeart/2017/3/layout/DropPinTimeline"/>
    <dgm:cxn modelId="{FB8422A3-C027-4669-A078-9D1F19AA54B5}" type="presParOf" srcId="{BBABEE15-D341-4F8E-B218-A24D082A7228}" destId="{1D656803-D564-4FF3-B950-19192B70133F}" srcOrd="0" destOrd="0" presId="urn:microsoft.com/office/officeart/2017/3/layout/DropPinTimeline"/>
    <dgm:cxn modelId="{9A65FFEA-20CC-4CCF-BA24-2B4AC2A27F12}" type="presParOf" srcId="{BBABEE15-D341-4F8E-B218-A24D082A7228}" destId="{55990942-78D9-4E17-B7BE-8D79E595F26F}" srcOrd="1" destOrd="0" presId="urn:microsoft.com/office/officeart/2017/3/layout/DropPinTimeline"/>
    <dgm:cxn modelId="{D9483C2E-8E63-414D-8234-954CC8CA3E01}" type="presParOf" srcId="{55990942-78D9-4E17-B7BE-8D79E595F26F}" destId="{6F626472-8D92-4CDC-8D26-80E9DBB4D185}" srcOrd="0" destOrd="0" presId="urn:microsoft.com/office/officeart/2017/3/layout/DropPinTimeline"/>
    <dgm:cxn modelId="{4E539595-9E9D-42F2-9557-3889895D2574}" type="presParOf" srcId="{55990942-78D9-4E17-B7BE-8D79E595F26F}" destId="{554CE535-82C7-4381-8301-8E8697654BB3}" srcOrd="1" destOrd="0" presId="urn:microsoft.com/office/officeart/2017/3/layout/DropPinTimeline"/>
    <dgm:cxn modelId="{C7528572-BD4C-4799-97C8-BD5F8DA58118}" type="presParOf" srcId="{BBABEE15-D341-4F8E-B218-A24D082A7228}" destId="{F59BF707-5A4A-4CEC-990F-4C6467BDAD63}" srcOrd="2" destOrd="0" presId="urn:microsoft.com/office/officeart/2017/3/layout/DropPinTimeline"/>
    <dgm:cxn modelId="{4347AA37-DDAA-4EDC-898F-03C255BA0C7D}" type="presParOf" srcId="{BBABEE15-D341-4F8E-B218-A24D082A7228}" destId="{836816BF-9DCF-4E0A-BBFB-66387E2A171B}" srcOrd="3" destOrd="0" presId="urn:microsoft.com/office/officeart/2017/3/layout/DropPinTimeline"/>
    <dgm:cxn modelId="{B2F05CD3-B248-4272-B94B-3CED1EB59BCE}" type="presParOf" srcId="{BBABEE15-D341-4F8E-B218-A24D082A7228}" destId="{096CBDE8-CF68-4E70-932A-6482C5BD0635}" srcOrd="4" destOrd="0" presId="urn:microsoft.com/office/officeart/2017/3/layout/DropPinTimeline"/>
    <dgm:cxn modelId="{C1405773-54EF-41EE-BE3D-28A1FCB0DE0F}" type="presParOf" srcId="{BBABEE15-D341-4F8E-B218-A24D082A7228}" destId="{05FCA5C1-418C-4D01-8BEF-94FD852A6FF8}" srcOrd="5" destOrd="0" presId="urn:microsoft.com/office/officeart/2017/3/layout/DropPinTimeline"/>
    <dgm:cxn modelId="{BC09B2F3-FCA5-48A3-8DBE-B5964E28E8E9}" type="presParOf" srcId="{C8ADC344-8E54-49AF-A126-82B635A76314}" destId="{30D19AB5-D42B-4FC8-B50A-D55272F239D0}" srcOrd="5" destOrd="0" presId="urn:microsoft.com/office/officeart/2017/3/layout/DropPinTimeline"/>
    <dgm:cxn modelId="{F4E549CD-AA2D-4D16-AC82-9B1CB2BE4D39}" type="presParOf" srcId="{C8ADC344-8E54-49AF-A126-82B635A76314}" destId="{B262A953-3060-4E92-81F9-CF18A3B88779}" srcOrd="6" destOrd="0" presId="urn:microsoft.com/office/officeart/2017/3/layout/DropPinTimeline"/>
    <dgm:cxn modelId="{2B0E5B4F-0E7B-43BB-987E-7959463F087E}" type="presParOf" srcId="{B262A953-3060-4E92-81F9-CF18A3B88779}" destId="{BAEFD3C0-55A9-45B4-90FA-4EB99E518B8D}" srcOrd="0" destOrd="0" presId="urn:microsoft.com/office/officeart/2017/3/layout/DropPinTimeline"/>
    <dgm:cxn modelId="{0D2ABCC0-BA1B-44D6-8D81-600CD27042FC}" type="presParOf" srcId="{B262A953-3060-4E92-81F9-CF18A3B88779}" destId="{9615DAEE-612E-4629-918E-B182B107F18D}" srcOrd="1" destOrd="0" presId="urn:microsoft.com/office/officeart/2017/3/layout/DropPinTimeline"/>
    <dgm:cxn modelId="{B7F493C2-A319-475B-A21E-9BEF5F63B164}" type="presParOf" srcId="{9615DAEE-612E-4629-918E-B182B107F18D}" destId="{30D1ACCE-437D-47E8-AC10-B81C4E5D6FBA}" srcOrd="0" destOrd="0" presId="urn:microsoft.com/office/officeart/2017/3/layout/DropPinTimeline"/>
    <dgm:cxn modelId="{76C90754-CB7E-4C7F-8ADF-DB0FEDD3A5F8}" type="presParOf" srcId="{9615DAEE-612E-4629-918E-B182B107F18D}" destId="{7407740F-6B8A-4EC2-AE07-14418A43BD13}" srcOrd="1" destOrd="0" presId="urn:microsoft.com/office/officeart/2017/3/layout/DropPinTimeline"/>
    <dgm:cxn modelId="{32D62BFE-EF04-4226-8795-E715A344B508}" type="presParOf" srcId="{B262A953-3060-4E92-81F9-CF18A3B88779}" destId="{BC08B750-941A-46D2-BD8B-239FDEF852DB}" srcOrd="2" destOrd="0" presId="urn:microsoft.com/office/officeart/2017/3/layout/DropPinTimeline"/>
    <dgm:cxn modelId="{0E469710-D634-4ED9-8868-3468EE1B54E3}" type="presParOf" srcId="{B262A953-3060-4E92-81F9-CF18A3B88779}" destId="{AA059172-6E75-4888-9385-0463CA5C8653}" srcOrd="3" destOrd="0" presId="urn:microsoft.com/office/officeart/2017/3/layout/DropPinTimeline"/>
    <dgm:cxn modelId="{7B3262F8-38CC-4DD5-9BAA-A9317588C9BC}" type="presParOf" srcId="{B262A953-3060-4E92-81F9-CF18A3B88779}" destId="{829F70DC-AEDA-40D5-A21C-61926B57D34F}" srcOrd="4" destOrd="0" presId="urn:microsoft.com/office/officeart/2017/3/layout/DropPinTimeline"/>
    <dgm:cxn modelId="{10BC2B42-935B-4F0F-93D8-46DBD9E31133}" type="presParOf" srcId="{B262A953-3060-4E92-81F9-CF18A3B88779}" destId="{0EDF31EB-AC5B-4F9F-AF37-3E6354D93FAC}" srcOrd="5" destOrd="0" presId="urn:microsoft.com/office/officeart/2017/3/layout/DropPinTimeline"/>
    <dgm:cxn modelId="{4C944C27-06BB-4517-B6D3-6205A799A1AF}" type="presParOf" srcId="{C8ADC344-8E54-49AF-A126-82B635A76314}" destId="{ECE96C3F-78DB-4142-A90D-4A3B75B6FECD}" srcOrd="7" destOrd="0" presId="urn:microsoft.com/office/officeart/2017/3/layout/DropPinTimeline"/>
    <dgm:cxn modelId="{F59004A5-BBE4-44FE-9A11-1B984F74E10B}" type="presParOf" srcId="{C8ADC344-8E54-49AF-A126-82B635A76314}" destId="{A5D95096-3A60-4645-99D8-685EA3D96E2D}" srcOrd="8" destOrd="0" presId="urn:microsoft.com/office/officeart/2017/3/layout/DropPinTimeline"/>
    <dgm:cxn modelId="{2AB33563-19D2-4B56-9D41-15136C3505F3}" type="presParOf" srcId="{A5D95096-3A60-4645-99D8-685EA3D96E2D}" destId="{0A9E137B-D8AC-44A8-BA50-F5375D7ED428}" srcOrd="0" destOrd="0" presId="urn:microsoft.com/office/officeart/2017/3/layout/DropPinTimeline"/>
    <dgm:cxn modelId="{1E849891-51FC-4102-B147-4490B94D7F94}" type="presParOf" srcId="{A5D95096-3A60-4645-99D8-685EA3D96E2D}" destId="{B2AC8567-3E2E-407C-8B0F-BEAC1590B152}" srcOrd="1" destOrd="0" presId="urn:microsoft.com/office/officeart/2017/3/layout/DropPinTimeline"/>
    <dgm:cxn modelId="{C5D3AC34-777F-47DF-B67D-A6C5F153E001}" type="presParOf" srcId="{B2AC8567-3E2E-407C-8B0F-BEAC1590B152}" destId="{FC74282A-6FA9-4116-8CA8-80A133C48A71}" srcOrd="0" destOrd="0" presId="urn:microsoft.com/office/officeart/2017/3/layout/DropPinTimeline"/>
    <dgm:cxn modelId="{DE160D23-8B32-4A73-AFCA-8734FECC1CEA}" type="presParOf" srcId="{B2AC8567-3E2E-407C-8B0F-BEAC1590B152}" destId="{A7DBE464-1CEE-453C-A22D-1AF986AD1F5F}" srcOrd="1" destOrd="0" presId="urn:microsoft.com/office/officeart/2017/3/layout/DropPinTimeline"/>
    <dgm:cxn modelId="{7218B94E-FE47-41DD-8C68-31FF27C839E1}" type="presParOf" srcId="{A5D95096-3A60-4645-99D8-685EA3D96E2D}" destId="{6521983F-EFFD-471D-8841-6B727E475CDB}" srcOrd="2" destOrd="0" presId="urn:microsoft.com/office/officeart/2017/3/layout/DropPinTimeline"/>
    <dgm:cxn modelId="{40DE4946-9031-4C98-8B5D-9BE6D632F14F}" type="presParOf" srcId="{A5D95096-3A60-4645-99D8-685EA3D96E2D}" destId="{EBB3B281-5486-4615-B2ED-39EC3F5CCFC1}" srcOrd="3" destOrd="0" presId="urn:microsoft.com/office/officeart/2017/3/layout/DropPinTimeline"/>
    <dgm:cxn modelId="{EA5A22C6-4A65-4FDA-B3A9-E3C659EF6157}" type="presParOf" srcId="{A5D95096-3A60-4645-99D8-685EA3D96E2D}" destId="{2E2A94AF-CED8-4D82-B519-497BDCC144C2}" srcOrd="4" destOrd="0" presId="urn:microsoft.com/office/officeart/2017/3/layout/DropPinTimeline"/>
    <dgm:cxn modelId="{955BA5FA-4C4B-4C44-9573-4C409827B136}" type="presParOf" srcId="{A5D95096-3A60-4645-99D8-685EA3D96E2D}" destId="{D210486E-E7D2-4C53-845B-835B198D8F40}" srcOrd="5" destOrd="0" presId="urn:microsoft.com/office/officeart/2017/3/layout/DropPinTimeline"/>
    <dgm:cxn modelId="{04AFBAE9-CFE1-48B5-927B-6D7EAF8D734E}" type="presParOf" srcId="{C8ADC344-8E54-49AF-A126-82B635A76314}" destId="{35DCF6BA-EF15-46FE-8BF2-6DB35ED5B0EE}" srcOrd="9" destOrd="0" presId="urn:microsoft.com/office/officeart/2017/3/layout/DropPinTimeline"/>
    <dgm:cxn modelId="{B1E8A7EC-8124-4DA5-B7C7-712ED018CCA3}" type="presParOf" srcId="{C8ADC344-8E54-49AF-A126-82B635A76314}" destId="{DACCC160-42DC-4AEC-A623-5FD4FE9C5F79}" srcOrd="10" destOrd="0" presId="urn:microsoft.com/office/officeart/2017/3/layout/DropPinTimeline"/>
    <dgm:cxn modelId="{61069C90-3B1B-4269-87C4-E7B88AF67030}" type="presParOf" srcId="{DACCC160-42DC-4AEC-A623-5FD4FE9C5F79}" destId="{BD95BF73-DA1F-411C-989C-18C4571CA3B5}" srcOrd="0" destOrd="0" presId="urn:microsoft.com/office/officeart/2017/3/layout/DropPinTimeline"/>
    <dgm:cxn modelId="{6C19CA5A-F41B-4E36-A617-A872825A3B1C}" type="presParOf" srcId="{DACCC160-42DC-4AEC-A623-5FD4FE9C5F79}" destId="{B3372146-19F1-4828-932D-04AD2B27EBE7}" srcOrd="1" destOrd="0" presId="urn:microsoft.com/office/officeart/2017/3/layout/DropPinTimeline"/>
    <dgm:cxn modelId="{450154E4-A0AE-4F40-A51A-956FAEF3B884}" type="presParOf" srcId="{B3372146-19F1-4828-932D-04AD2B27EBE7}" destId="{D5D68E7D-0B65-437D-8C16-EB43064A87DC}" srcOrd="0" destOrd="0" presId="urn:microsoft.com/office/officeart/2017/3/layout/DropPinTimeline"/>
    <dgm:cxn modelId="{0AAF9B0B-E9C5-4443-951A-651FAB3B2588}" type="presParOf" srcId="{B3372146-19F1-4828-932D-04AD2B27EBE7}" destId="{A1895748-A20C-4F34-A856-FD98ED542E58}" srcOrd="1" destOrd="0" presId="urn:microsoft.com/office/officeart/2017/3/layout/DropPinTimeline"/>
    <dgm:cxn modelId="{62B5B2A5-558D-434E-A81C-33FB939EDCE4}" type="presParOf" srcId="{DACCC160-42DC-4AEC-A623-5FD4FE9C5F79}" destId="{14D9E077-CAF0-432D-9749-CDB1029B24B6}" srcOrd="2" destOrd="0" presId="urn:microsoft.com/office/officeart/2017/3/layout/DropPinTimeline"/>
    <dgm:cxn modelId="{0D357E9A-A21C-478E-83E8-C4F85B6673A9}" type="presParOf" srcId="{DACCC160-42DC-4AEC-A623-5FD4FE9C5F79}" destId="{C2C98898-205D-4C47-949E-D98767134A8E}" srcOrd="3" destOrd="0" presId="urn:microsoft.com/office/officeart/2017/3/layout/DropPinTimeline"/>
    <dgm:cxn modelId="{98EF63C9-35E9-4BF1-906D-6015BC0C4E02}" type="presParOf" srcId="{DACCC160-42DC-4AEC-A623-5FD4FE9C5F79}" destId="{88BB375E-B4FC-40E2-AC1E-68D4A6CAC0EA}" srcOrd="4" destOrd="0" presId="urn:microsoft.com/office/officeart/2017/3/layout/DropPinTimeline"/>
    <dgm:cxn modelId="{B7EFB46D-EB80-411E-BE7E-067067E1CBBD}" type="presParOf" srcId="{DACCC160-42DC-4AEC-A623-5FD4FE9C5F79}" destId="{D282D726-5F75-45F7-81CF-186F35FC105B}" srcOrd="5" destOrd="0" presId="urn:microsoft.com/office/officeart/2017/3/layout/DropPinTimeline"/>
    <dgm:cxn modelId="{D3C9896C-87BB-4FCA-AE12-5873D193B84D}" type="presParOf" srcId="{C8ADC344-8E54-49AF-A126-82B635A76314}" destId="{F42E591C-6B5F-4491-8C22-726BFB69E0AD}" srcOrd="11" destOrd="0" presId="urn:microsoft.com/office/officeart/2017/3/layout/DropPinTimeline"/>
    <dgm:cxn modelId="{86F9B9A3-59B0-48DA-8917-6E525B53C1BC}" type="presParOf" srcId="{C8ADC344-8E54-49AF-A126-82B635A76314}" destId="{31154520-17CE-4A0F-9CA6-0B710E185AC8}" srcOrd="12" destOrd="0" presId="urn:microsoft.com/office/officeart/2017/3/layout/DropPinTimeline"/>
    <dgm:cxn modelId="{D85E97B0-A4A7-49BB-A1F5-5D00A0E1011D}" type="presParOf" srcId="{31154520-17CE-4A0F-9CA6-0B710E185AC8}" destId="{E1EBCA67-6C30-449D-8ED9-12D1D9CC182E}" srcOrd="0" destOrd="0" presId="urn:microsoft.com/office/officeart/2017/3/layout/DropPinTimeline"/>
    <dgm:cxn modelId="{E7C53814-D0CA-4615-BAC3-D7EB7E093BBF}" type="presParOf" srcId="{31154520-17CE-4A0F-9CA6-0B710E185AC8}" destId="{A394088B-43E5-4E98-AB2B-53D14A1AB2A4}" srcOrd="1" destOrd="0" presId="urn:microsoft.com/office/officeart/2017/3/layout/DropPinTimeline"/>
    <dgm:cxn modelId="{EBA03283-E658-4A18-97C0-06B0B3D38349}" type="presParOf" srcId="{A394088B-43E5-4E98-AB2B-53D14A1AB2A4}" destId="{F1D09CCD-D8E4-48DB-819E-26618812DDE5}" srcOrd="0" destOrd="0" presId="urn:microsoft.com/office/officeart/2017/3/layout/DropPinTimeline"/>
    <dgm:cxn modelId="{85E0A67D-2F82-4A76-9680-12D7B08448C4}" type="presParOf" srcId="{A394088B-43E5-4E98-AB2B-53D14A1AB2A4}" destId="{7E5B2110-D7F6-489B-9BB7-97BD3058666A}" srcOrd="1" destOrd="0" presId="urn:microsoft.com/office/officeart/2017/3/layout/DropPinTimeline"/>
    <dgm:cxn modelId="{8FB806C4-AE33-4503-88A7-D7AEC8A0FB4F}" type="presParOf" srcId="{31154520-17CE-4A0F-9CA6-0B710E185AC8}" destId="{36988459-F42C-404D-9D86-554877F52EB7}" srcOrd="2" destOrd="0" presId="urn:microsoft.com/office/officeart/2017/3/layout/DropPinTimeline"/>
    <dgm:cxn modelId="{80A9F8FA-A46E-4FDB-B620-A02760187BEB}" type="presParOf" srcId="{31154520-17CE-4A0F-9CA6-0B710E185AC8}" destId="{FA65DC4C-E50B-4F5D-9FEF-6EA95837FE59}" srcOrd="3" destOrd="0" presId="urn:microsoft.com/office/officeart/2017/3/layout/DropPinTimeline"/>
    <dgm:cxn modelId="{944CC773-C0D7-4E9D-9F09-B080FC160830}" type="presParOf" srcId="{31154520-17CE-4A0F-9CA6-0B710E185AC8}" destId="{62841839-7450-47B5-9A8F-EABE1302F540}" srcOrd="4" destOrd="0" presId="urn:microsoft.com/office/officeart/2017/3/layout/DropPinTimeline"/>
    <dgm:cxn modelId="{0BADAF1C-B1B5-4905-A0B1-ADA93F45776E}" type="presParOf" srcId="{31154520-17CE-4A0F-9CA6-0B710E185AC8}" destId="{C4266820-3429-41C2-AFDA-D15C78714715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CE6A35-66E1-4E6B-877E-AC3EAB48E3E3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F33FF1-1476-49C6-9C1F-66E87E6D1672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</a:t>
          </a: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 </a:t>
          </a: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Q1</a:t>
          </a:r>
          <a:endParaRPr lang="en-US" dirty="0">
            <a:solidFill>
              <a:schemeClr val="tx1"/>
            </a:solidFill>
          </a:endParaRPr>
        </a:p>
      </dgm:t>
    </dgm:pt>
    <dgm:pt modelId="{422B6E04-65F9-4822-B399-82F4E5E558C9}" type="parTrans" cxnId="{EFFD5C1A-ED5A-4242-88E5-C787C83CAFA4}">
      <dgm:prSet/>
      <dgm:spPr/>
      <dgm:t>
        <a:bodyPr/>
        <a:lstStyle/>
        <a:p>
          <a:endParaRPr lang="en-US"/>
        </a:p>
      </dgm:t>
    </dgm:pt>
    <dgm:pt modelId="{14E29911-1325-424E-BE2B-7C8A2C72889F}" type="sibTrans" cxnId="{EFFD5C1A-ED5A-4242-88E5-C787C83CAFA4}">
      <dgm:prSet/>
      <dgm:spPr/>
      <dgm:t>
        <a:bodyPr/>
        <a:lstStyle/>
        <a:p>
          <a:endParaRPr lang="en-US"/>
        </a:p>
      </dgm:t>
    </dgm:pt>
    <dgm:pt modelId="{87A66973-1524-4F64-947B-B3C2E9061C8C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 </a:t>
          </a: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Q2</a:t>
          </a:r>
        </a:p>
      </dgm:t>
    </dgm:pt>
    <dgm:pt modelId="{78526709-9AB9-492F-B503-F63EF422AC30}" type="parTrans" cxnId="{A8C809F9-A506-48B6-A38F-332E6CA0A497}">
      <dgm:prSet/>
      <dgm:spPr/>
      <dgm:t>
        <a:bodyPr/>
        <a:lstStyle/>
        <a:p>
          <a:endParaRPr lang="en-GB"/>
        </a:p>
      </dgm:t>
    </dgm:pt>
    <dgm:pt modelId="{801609C2-7D78-443A-9DEA-7E285CBFCB0E}" type="sibTrans" cxnId="{A8C809F9-A506-48B6-A38F-332E6CA0A497}">
      <dgm:prSet/>
      <dgm:spPr/>
      <dgm:t>
        <a:bodyPr/>
        <a:lstStyle/>
        <a:p>
          <a:endParaRPr lang="en-GB"/>
        </a:p>
      </dgm:t>
    </dgm:pt>
    <dgm:pt modelId="{962CFBC5-1E6B-47C2-B57A-C07F384097DB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IG Checkbox Pro</a:t>
          </a:r>
        </a:p>
      </dgm:t>
    </dgm:pt>
    <dgm:pt modelId="{07AE82D2-C5E2-45C2-97BD-21F5E6CCF69E}" type="parTrans" cxnId="{8A8CE41F-F6F2-449E-892C-D43459E7DD96}">
      <dgm:prSet/>
      <dgm:spPr/>
      <dgm:t>
        <a:bodyPr/>
        <a:lstStyle/>
        <a:p>
          <a:endParaRPr lang="en-GB"/>
        </a:p>
      </dgm:t>
    </dgm:pt>
    <dgm:pt modelId="{F8A7669D-DFCC-4C27-93DC-1C6634E15208}" type="sibTrans" cxnId="{8A8CE41F-F6F2-449E-892C-D43459E7DD96}">
      <dgm:prSet/>
      <dgm:spPr/>
      <dgm:t>
        <a:bodyPr/>
        <a:lstStyle/>
        <a:p>
          <a:endParaRPr lang="en-GB"/>
        </a:p>
      </dgm:t>
    </dgm:pt>
    <dgm:pt modelId="{19D2CAE1-7F11-4E17-BE3D-56CEF718496A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 </a:t>
          </a: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Q4</a:t>
          </a:r>
        </a:p>
      </dgm:t>
    </dgm:pt>
    <dgm:pt modelId="{83E8C6BF-EBDC-4237-B9B1-7157CE7D749F}" type="parTrans" cxnId="{7A1439FA-16F7-4F9B-954B-8A0B0B902DC2}">
      <dgm:prSet/>
      <dgm:spPr/>
      <dgm:t>
        <a:bodyPr/>
        <a:lstStyle/>
        <a:p>
          <a:endParaRPr lang="en-GB"/>
        </a:p>
      </dgm:t>
    </dgm:pt>
    <dgm:pt modelId="{7FC20828-AB9B-4264-9BB5-4DC9D8C0067A}" type="sibTrans" cxnId="{7A1439FA-16F7-4F9B-954B-8A0B0B902DC2}">
      <dgm:prSet/>
      <dgm:spPr/>
      <dgm:t>
        <a:bodyPr/>
        <a:lstStyle/>
        <a:p>
          <a:endParaRPr lang="en-GB"/>
        </a:p>
      </dgm:t>
    </dgm:pt>
    <dgm:pt modelId="{D0913E27-09C1-4540-96C6-D85E42087E78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2021</a:t>
          </a: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 Q2</a:t>
          </a:r>
          <a:endParaRPr lang="en-GB" b="0" i="0" u="none" strike="noStrike" dirty="0">
            <a:solidFill>
              <a:schemeClr val="tx1"/>
            </a:solidFill>
            <a:effectLst/>
            <a:latin typeface="Arial" panose="020B0604020202020204" pitchFamily="34" charset="0"/>
          </a:endParaRPr>
        </a:p>
      </dgm:t>
    </dgm:pt>
    <dgm:pt modelId="{6548FBE1-2D7E-4377-977E-0801719B10C7}" type="parTrans" cxnId="{0EDDB5D5-6BCF-474E-B0EF-7FBB3A420886}">
      <dgm:prSet/>
      <dgm:spPr/>
      <dgm:t>
        <a:bodyPr/>
        <a:lstStyle/>
        <a:p>
          <a:endParaRPr lang="en-GB"/>
        </a:p>
      </dgm:t>
    </dgm:pt>
    <dgm:pt modelId="{4665A454-56DA-42F7-9659-A8C089346A4A}" type="sibTrans" cxnId="{0EDDB5D5-6BCF-474E-B0EF-7FBB3A420886}">
      <dgm:prSet/>
      <dgm:spPr/>
      <dgm:t>
        <a:bodyPr/>
        <a:lstStyle/>
        <a:p>
          <a:endParaRPr lang="en-GB"/>
        </a:p>
      </dgm:t>
    </dgm:pt>
    <dgm:pt modelId="{FB6235C6-5607-4C3F-AE62-C608555E4A77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2023 Q1</a:t>
          </a:r>
        </a:p>
      </dgm:t>
    </dgm:pt>
    <dgm:pt modelId="{8F9AD8AD-6501-4E7D-89D7-A4B9772CBFD8}" type="parTrans" cxnId="{E7A468B1-4949-4DAF-98BA-668736153B89}">
      <dgm:prSet/>
      <dgm:spPr/>
      <dgm:t>
        <a:bodyPr/>
        <a:lstStyle/>
        <a:p>
          <a:endParaRPr lang="en-GB"/>
        </a:p>
      </dgm:t>
    </dgm:pt>
    <dgm:pt modelId="{F0491098-3B34-4190-9E9E-4038BF067132}" type="sibTrans" cxnId="{E7A468B1-4949-4DAF-98BA-668736153B89}">
      <dgm:prSet/>
      <dgm:spPr/>
      <dgm:t>
        <a:bodyPr/>
        <a:lstStyle/>
        <a:p>
          <a:endParaRPr lang="en-GB"/>
        </a:p>
      </dgm:t>
    </dgm:pt>
    <dgm:pt modelId="{01E2D862-F09E-4BAF-9428-BBD71A744817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Guided Tour Pro</a:t>
          </a:r>
        </a:p>
      </dgm:t>
    </dgm:pt>
    <dgm:pt modelId="{0CEB711D-2DF0-4E3B-A9B3-6F386DA97F3C}" type="parTrans" cxnId="{BD6ADD90-8AB9-49BA-B5E9-069F26900C0D}">
      <dgm:prSet/>
      <dgm:spPr/>
      <dgm:t>
        <a:bodyPr/>
        <a:lstStyle/>
        <a:p>
          <a:endParaRPr lang="en-GB"/>
        </a:p>
      </dgm:t>
    </dgm:pt>
    <dgm:pt modelId="{03E7F55F-0808-4189-9A4F-7F4FD31EFD01}" type="sibTrans" cxnId="{BD6ADD90-8AB9-49BA-B5E9-069F26900C0D}">
      <dgm:prSet/>
      <dgm:spPr/>
      <dgm:t>
        <a:bodyPr/>
        <a:lstStyle/>
        <a:p>
          <a:endParaRPr lang="en-GB"/>
        </a:p>
      </dgm:t>
    </dgm:pt>
    <dgm:pt modelId="{3AF972E3-6B5A-486D-83A9-017420B2DBFE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2021 </a:t>
          </a: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Q2</a:t>
          </a:r>
        </a:p>
      </dgm:t>
    </dgm:pt>
    <dgm:pt modelId="{708FF2CF-B404-4CA2-AD78-2283E801ECBF}" type="parTrans" cxnId="{57AAC6ED-3780-4D87-B426-5D34EE4EFFC4}">
      <dgm:prSet/>
      <dgm:spPr/>
      <dgm:t>
        <a:bodyPr/>
        <a:lstStyle/>
        <a:p>
          <a:endParaRPr lang="en-GB"/>
        </a:p>
      </dgm:t>
    </dgm:pt>
    <dgm:pt modelId="{EBD18A04-B3B5-4129-9DAB-41DC7C4462FE}" type="sibTrans" cxnId="{57AAC6ED-3780-4D87-B426-5D34EE4EFFC4}">
      <dgm:prSet/>
      <dgm:spPr/>
      <dgm:t>
        <a:bodyPr/>
        <a:lstStyle/>
        <a:p>
          <a:endParaRPr lang="en-GB"/>
        </a:p>
      </dgm:t>
    </dgm:pt>
    <dgm:pt modelId="{55754DE7-1DD7-4AEF-8FCD-025D7163F1F7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Client Side Validation Pro</a:t>
          </a:r>
          <a:endParaRPr lang="en-US" dirty="0">
            <a:solidFill>
              <a:schemeClr val="accent5">
                <a:lumMod val="40000"/>
                <a:lumOff val="60000"/>
              </a:schemeClr>
            </a:solidFill>
          </a:endParaRPr>
        </a:p>
      </dgm:t>
    </dgm:pt>
    <dgm:pt modelId="{16F73D01-D475-45CE-9E27-F03355B907C6}" type="parTrans" cxnId="{1628BF33-C196-48BC-B7DC-DAEB5B3F3C81}">
      <dgm:prSet/>
      <dgm:spPr/>
      <dgm:t>
        <a:bodyPr/>
        <a:lstStyle/>
        <a:p>
          <a:endParaRPr lang="en-GB"/>
        </a:p>
      </dgm:t>
    </dgm:pt>
    <dgm:pt modelId="{ACA88BFB-348E-448C-A745-E2B54D979E45}" type="sibTrans" cxnId="{1628BF33-C196-48BC-B7DC-DAEB5B3F3C81}">
      <dgm:prSet/>
      <dgm:spPr/>
      <dgm:t>
        <a:bodyPr/>
        <a:lstStyle/>
        <a:p>
          <a:endParaRPr lang="en-GB"/>
        </a:p>
      </dgm:t>
    </dgm:pt>
    <dgm:pt modelId="{4A777488-482D-49D6-9E16-0010EFA97ADC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IG Download File Pro</a:t>
          </a:r>
        </a:p>
      </dgm:t>
    </dgm:pt>
    <dgm:pt modelId="{4395F68F-2EEC-44BA-A804-8400949C54D1}" type="parTrans" cxnId="{B467C50D-B191-44C9-8D21-886A88E9F8AE}">
      <dgm:prSet/>
      <dgm:spPr/>
      <dgm:t>
        <a:bodyPr/>
        <a:lstStyle/>
        <a:p>
          <a:endParaRPr lang="en-GB"/>
        </a:p>
      </dgm:t>
    </dgm:pt>
    <dgm:pt modelId="{53B5D113-F4E9-48FD-84CB-D83ED1140B6B}" type="sibTrans" cxnId="{B467C50D-B191-44C9-8D21-886A88E9F8AE}">
      <dgm:prSet/>
      <dgm:spPr/>
      <dgm:t>
        <a:bodyPr/>
        <a:lstStyle/>
        <a:p>
          <a:endParaRPr lang="en-GB"/>
        </a:p>
      </dgm:t>
    </dgm:pt>
    <dgm:pt modelId="{CC3B20EB-30BF-4ECB-9EE9-0828594544C3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</a:t>
          </a:r>
          <a:r>
            <a:rPr lang="pl-P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 </a:t>
          </a: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Q3</a:t>
          </a:r>
        </a:p>
      </dgm:t>
    </dgm:pt>
    <dgm:pt modelId="{2CB69974-EC9C-4411-8983-7711F42FA6D6}" type="parTrans" cxnId="{3865B94E-A4F2-4125-94D5-100277D264FE}">
      <dgm:prSet/>
      <dgm:spPr/>
      <dgm:t>
        <a:bodyPr/>
        <a:lstStyle/>
        <a:p>
          <a:endParaRPr lang="en-GB"/>
        </a:p>
      </dgm:t>
    </dgm:pt>
    <dgm:pt modelId="{F0B34260-B64E-4600-9FDF-869DADE052A4}" type="sibTrans" cxnId="{3865B94E-A4F2-4125-94D5-100277D264FE}">
      <dgm:prSet/>
      <dgm:spPr/>
      <dgm:t>
        <a:bodyPr/>
        <a:lstStyle/>
        <a:p>
          <a:endParaRPr lang="en-GB"/>
        </a:p>
      </dgm:t>
    </dgm:pt>
    <dgm:pt modelId="{12BFC6B9-8C08-4E51-81C3-8CB41729CBD5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Interactive JET charts Pro</a:t>
          </a:r>
        </a:p>
      </dgm:t>
    </dgm:pt>
    <dgm:pt modelId="{08124689-0A5A-4541-9F47-08131522FBEC}" type="parTrans" cxnId="{FB5BF9DD-0262-475C-BFC0-D6EB472497F7}">
      <dgm:prSet/>
      <dgm:spPr/>
      <dgm:t>
        <a:bodyPr/>
        <a:lstStyle/>
        <a:p>
          <a:endParaRPr lang="en-GB"/>
        </a:p>
      </dgm:t>
    </dgm:pt>
    <dgm:pt modelId="{400EFD28-8084-4E87-8FFD-B104D6A2B856}" type="sibTrans" cxnId="{FB5BF9DD-0262-475C-BFC0-D6EB472497F7}">
      <dgm:prSet/>
      <dgm:spPr/>
      <dgm:t>
        <a:bodyPr/>
        <a:lstStyle/>
        <a:p>
          <a:endParaRPr lang="en-GB"/>
        </a:p>
      </dgm:t>
    </dgm:pt>
    <dgm:pt modelId="{A9637470-DA7A-4F47-805F-071DC661D657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Rich Text Editor Pro</a:t>
          </a:r>
        </a:p>
      </dgm:t>
    </dgm:pt>
    <dgm:pt modelId="{D393F6F3-DA49-4B5A-B80B-CC0555D6B0B3}" type="parTrans" cxnId="{16A9D794-3D20-4D25-A35F-61F8E681154D}">
      <dgm:prSet/>
      <dgm:spPr/>
      <dgm:t>
        <a:bodyPr/>
        <a:lstStyle/>
        <a:p>
          <a:endParaRPr lang="en-GB"/>
        </a:p>
      </dgm:t>
    </dgm:pt>
    <dgm:pt modelId="{46241790-25F7-40BC-A9FF-C7A5B5C53EFB}" type="sibTrans" cxnId="{16A9D794-3D20-4D25-A35F-61F8E681154D}">
      <dgm:prSet/>
      <dgm:spPr/>
      <dgm:t>
        <a:bodyPr/>
        <a:lstStyle/>
        <a:p>
          <a:endParaRPr lang="en-GB"/>
        </a:p>
      </dgm:t>
    </dgm:pt>
    <dgm:pt modelId="{50C0EC41-A39D-4E62-9D50-F25EB0F806B4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AOP Modal Download</a:t>
          </a:r>
        </a:p>
      </dgm:t>
    </dgm:pt>
    <dgm:pt modelId="{23D77BD3-D9C1-4138-AD57-62D942DB8130}" type="parTrans" cxnId="{2604BDDC-E4A6-45D9-9019-87A62C68C072}">
      <dgm:prSet/>
      <dgm:spPr/>
      <dgm:t>
        <a:bodyPr/>
        <a:lstStyle/>
        <a:p>
          <a:endParaRPr lang="en-GB"/>
        </a:p>
      </dgm:t>
    </dgm:pt>
    <dgm:pt modelId="{E92C78F8-2CD3-4A91-B0C1-C21334BEC839}" type="sibTrans" cxnId="{2604BDDC-E4A6-45D9-9019-87A62C68C072}">
      <dgm:prSet/>
      <dgm:spPr/>
      <dgm:t>
        <a:bodyPr/>
        <a:lstStyle/>
        <a:p>
          <a:endParaRPr lang="en-GB"/>
        </a:p>
      </dgm:t>
    </dgm:pt>
    <dgm:pt modelId="{C823F6B5-FDD0-436B-A00D-C19A199F4560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APEX Office Edit</a:t>
          </a:r>
        </a:p>
      </dgm:t>
    </dgm:pt>
    <dgm:pt modelId="{F08126CA-42A5-46FD-93DC-8CEF83686AEE}" type="parTrans" cxnId="{651321A3-4A59-4D76-9C92-68502A7DEAC5}">
      <dgm:prSet/>
      <dgm:spPr/>
      <dgm:t>
        <a:bodyPr/>
        <a:lstStyle/>
        <a:p>
          <a:endParaRPr lang="en-GB"/>
        </a:p>
      </dgm:t>
    </dgm:pt>
    <dgm:pt modelId="{2FCD27A6-3314-4496-99CF-7921805ED696}" type="sibTrans" cxnId="{651321A3-4A59-4D76-9C92-68502A7DEAC5}">
      <dgm:prSet/>
      <dgm:spPr/>
      <dgm:t>
        <a:bodyPr/>
        <a:lstStyle/>
        <a:p>
          <a:endParaRPr lang="en-GB"/>
        </a:p>
      </dgm:t>
    </dgm:pt>
    <dgm:pt modelId="{56DF0B28-27A9-4AD7-9008-5D4DAD8AA2E6}" type="pres">
      <dgm:prSet presAssocID="{E3CE6A35-66E1-4E6B-877E-AC3EAB48E3E3}" presName="root" presStyleCnt="0">
        <dgm:presLayoutVars>
          <dgm:chMax/>
          <dgm:chPref/>
          <dgm:animLvl val="lvl"/>
        </dgm:presLayoutVars>
      </dgm:prSet>
      <dgm:spPr/>
    </dgm:pt>
    <dgm:pt modelId="{9777B5C8-7C7E-47DC-BFED-1D625CBAA1AE}" type="pres">
      <dgm:prSet presAssocID="{E3CE6A35-66E1-4E6B-877E-AC3EAB48E3E3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C8ADC344-8E54-49AF-A126-82B635A76314}" type="pres">
      <dgm:prSet presAssocID="{E3CE6A35-66E1-4E6B-877E-AC3EAB48E3E3}" presName="nodes" presStyleCnt="0">
        <dgm:presLayoutVars>
          <dgm:chMax/>
          <dgm:chPref/>
          <dgm:animLvl val="lvl"/>
        </dgm:presLayoutVars>
      </dgm:prSet>
      <dgm:spPr/>
    </dgm:pt>
    <dgm:pt modelId="{3E1CABBC-F787-4C29-832F-AD02498E50C5}" type="pres">
      <dgm:prSet presAssocID="{EDF33FF1-1476-49C6-9C1F-66E87E6D1672}" presName="composite" presStyleCnt="0"/>
      <dgm:spPr/>
    </dgm:pt>
    <dgm:pt modelId="{0392B04F-9FD9-48CB-A28A-4CD4828CBE3D}" type="pres">
      <dgm:prSet presAssocID="{EDF33FF1-1476-49C6-9C1F-66E87E6D1672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BC16132-0457-4497-A6FF-8DD989926072}" type="pres">
      <dgm:prSet presAssocID="{EDF33FF1-1476-49C6-9C1F-66E87E6D1672}" presName="DropPinPlaceHolder" presStyleCnt="0"/>
      <dgm:spPr/>
    </dgm:pt>
    <dgm:pt modelId="{E3D6AC79-6698-4C60-93B8-1C30BDA74A6D}" type="pres">
      <dgm:prSet presAssocID="{EDF33FF1-1476-49C6-9C1F-66E87E6D1672}" presName="DropPin" presStyleLbl="alignNode1" presStyleIdx="0" presStyleCnt="7"/>
      <dgm:spPr/>
    </dgm:pt>
    <dgm:pt modelId="{A57F137D-52D3-4E55-82CE-6EA48AABF3B9}" type="pres">
      <dgm:prSet presAssocID="{EDF33FF1-1476-49C6-9C1F-66E87E6D1672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DC59E93B-9838-4660-AAD3-EA4D9A275945}" type="pres">
      <dgm:prSet presAssocID="{EDF33FF1-1476-49C6-9C1F-66E87E6D1672}" presName="L2TextContainer" presStyleLbl="revTx" presStyleIdx="0" presStyleCnt="14">
        <dgm:presLayoutVars>
          <dgm:bulletEnabled val="1"/>
        </dgm:presLayoutVars>
      </dgm:prSet>
      <dgm:spPr/>
    </dgm:pt>
    <dgm:pt modelId="{E53E0D4D-1D71-46EE-B9E8-8478FB359452}" type="pres">
      <dgm:prSet presAssocID="{EDF33FF1-1476-49C6-9C1F-66E87E6D1672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6E064B8D-9143-4A85-B6E0-4FF8DEA35D9F}" type="pres">
      <dgm:prSet presAssocID="{EDF33FF1-1476-49C6-9C1F-66E87E6D1672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BD01B9F-E4B8-44EE-A78A-6EA2872D955F}" type="pres">
      <dgm:prSet presAssocID="{EDF33FF1-1476-49C6-9C1F-66E87E6D1672}" presName="EmptyPlaceHolder" presStyleCnt="0"/>
      <dgm:spPr/>
    </dgm:pt>
    <dgm:pt modelId="{191C48E2-9B55-468E-8B04-4BD20231CE50}" type="pres">
      <dgm:prSet presAssocID="{14E29911-1325-424E-BE2B-7C8A2C72889F}" presName="spaceBetweenRectangles" presStyleCnt="0"/>
      <dgm:spPr/>
    </dgm:pt>
    <dgm:pt modelId="{1489AE2C-D577-446E-A930-46827D0973DD}" type="pres">
      <dgm:prSet presAssocID="{87A66973-1524-4F64-947B-B3C2E9061C8C}" presName="composite" presStyleCnt="0"/>
      <dgm:spPr/>
    </dgm:pt>
    <dgm:pt modelId="{676E5FBA-D211-4425-A93B-2EFED20D893F}" type="pres">
      <dgm:prSet presAssocID="{87A66973-1524-4F64-947B-B3C2E9061C8C}" presName="ConnectorPoint" presStyleLbl="lnNode1" presStyleIdx="1" presStyleCnt="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737300F-9129-4556-9312-8E775226E07E}" type="pres">
      <dgm:prSet presAssocID="{87A66973-1524-4F64-947B-B3C2E9061C8C}" presName="DropPinPlaceHolder" presStyleCnt="0"/>
      <dgm:spPr/>
    </dgm:pt>
    <dgm:pt modelId="{15EE1FF1-68BE-4F5A-8A58-211416D8FD3A}" type="pres">
      <dgm:prSet presAssocID="{87A66973-1524-4F64-947B-B3C2E9061C8C}" presName="DropPin" presStyleLbl="alignNode1" presStyleIdx="1" presStyleCnt="7"/>
      <dgm:spPr/>
    </dgm:pt>
    <dgm:pt modelId="{7BF60E04-E8A1-4D40-97A7-C9D37C87809A}" type="pres">
      <dgm:prSet presAssocID="{87A66973-1524-4F64-947B-B3C2E9061C8C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484E7804-0BFA-452F-B142-F9635DB6AD73}" type="pres">
      <dgm:prSet presAssocID="{87A66973-1524-4F64-947B-B3C2E9061C8C}" presName="L2TextContainer" presStyleLbl="revTx" presStyleIdx="2" presStyleCnt="14">
        <dgm:presLayoutVars>
          <dgm:bulletEnabled val="1"/>
        </dgm:presLayoutVars>
      </dgm:prSet>
      <dgm:spPr/>
    </dgm:pt>
    <dgm:pt modelId="{F8FF7761-E73C-4D38-A96E-654C1AE6415A}" type="pres">
      <dgm:prSet presAssocID="{87A66973-1524-4F64-947B-B3C2E9061C8C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0D07C99E-C3D4-4B28-AE2D-344BC90180B4}" type="pres">
      <dgm:prSet presAssocID="{87A66973-1524-4F64-947B-B3C2E9061C8C}" presName="ConnectLine" presStyleLbl="sibTrans1D1" presStyleIdx="1" presStyleCnt="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8776BA8-C044-43DD-99BA-56C2A71FAA7E}" type="pres">
      <dgm:prSet presAssocID="{87A66973-1524-4F64-947B-B3C2E9061C8C}" presName="EmptyPlaceHolder" presStyleCnt="0"/>
      <dgm:spPr/>
    </dgm:pt>
    <dgm:pt modelId="{9025D3C6-51B3-4CE1-87F4-79301F79B9B8}" type="pres">
      <dgm:prSet presAssocID="{801609C2-7D78-443A-9DEA-7E285CBFCB0E}" presName="spaceBetweenRectangles" presStyleCnt="0"/>
      <dgm:spPr/>
    </dgm:pt>
    <dgm:pt modelId="{CF26C6D2-108E-45F3-A1E7-7CCE49E3DC01}" type="pres">
      <dgm:prSet presAssocID="{CC3B20EB-30BF-4ECB-9EE9-0828594544C3}" presName="composite" presStyleCnt="0"/>
      <dgm:spPr/>
    </dgm:pt>
    <dgm:pt modelId="{A46E5C91-D5E4-4BA5-926E-7047FF1DDF13}" type="pres">
      <dgm:prSet presAssocID="{CC3B20EB-30BF-4ECB-9EE9-0828594544C3}" presName="ConnectorPoint" presStyleLbl="lnNode1" presStyleIdx="2" presStyleCnt="7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5F99C4B-254A-4A36-9185-F2F2B7732532}" type="pres">
      <dgm:prSet presAssocID="{CC3B20EB-30BF-4ECB-9EE9-0828594544C3}" presName="DropPinPlaceHolder" presStyleCnt="0"/>
      <dgm:spPr/>
    </dgm:pt>
    <dgm:pt modelId="{C9A78564-69E3-4FEC-9972-CA31B96B76DA}" type="pres">
      <dgm:prSet presAssocID="{CC3B20EB-30BF-4ECB-9EE9-0828594544C3}" presName="DropPin" presStyleLbl="alignNode1" presStyleIdx="2" presStyleCnt="7"/>
      <dgm:spPr/>
    </dgm:pt>
    <dgm:pt modelId="{F0EBCEC0-B894-4957-B960-18EAB7F50AE7}" type="pres">
      <dgm:prSet presAssocID="{CC3B20EB-30BF-4ECB-9EE9-0828594544C3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D423AEEB-7291-403B-B160-0C01D46C13C7}" type="pres">
      <dgm:prSet presAssocID="{CC3B20EB-30BF-4ECB-9EE9-0828594544C3}" presName="L2TextContainer" presStyleLbl="revTx" presStyleIdx="4" presStyleCnt="14">
        <dgm:presLayoutVars>
          <dgm:bulletEnabled val="1"/>
        </dgm:presLayoutVars>
      </dgm:prSet>
      <dgm:spPr/>
    </dgm:pt>
    <dgm:pt modelId="{4575C7A8-519D-4231-B606-0ED72D19119C}" type="pres">
      <dgm:prSet presAssocID="{CC3B20EB-30BF-4ECB-9EE9-0828594544C3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CE287DC1-7868-466B-82BE-B93AADD80A57}" type="pres">
      <dgm:prSet presAssocID="{CC3B20EB-30BF-4ECB-9EE9-0828594544C3}" presName="ConnectLine" presStyleLbl="sibTrans1D1" presStyleIdx="2" presStyleCnt="7"/>
      <dgm:spPr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3C6908F-002F-49EB-9BD7-9AC316C3041A}" type="pres">
      <dgm:prSet presAssocID="{CC3B20EB-30BF-4ECB-9EE9-0828594544C3}" presName="EmptyPlaceHolder" presStyleCnt="0"/>
      <dgm:spPr/>
    </dgm:pt>
    <dgm:pt modelId="{27D3FC68-57FE-44F4-8E25-462491C98A0D}" type="pres">
      <dgm:prSet presAssocID="{F0B34260-B64E-4600-9FDF-869DADE052A4}" presName="spaceBetweenRectangles" presStyleCnt="0"/>
      <dgm:spPr/>
    </dgm:pt>
    <dgm:pt modelId="{1B01452A-987F-4824-A6EB-BC803EECD140}" type="pres">
      <dgm:prSet presAssocID="{19D2CAE1-7F11-4E17-BE3D-56CEF718496A}" presName="composite" presStyleCnt="0"/>
      <dgm:spPr/>
    </dgm:pt>
    <dgm:pt modelId="{C35CE5AD-2DFB-4759-B5BE-099952E6726C}" type="pres">
      <dgm:prSet presAssocID="{19D2CAE1-7F11-4E17-BE3D-56CEF718496A}" presName="ConnectorPoint" presStyleLbl="lnNode1" presStyleIdx="3" presStyleCnt="7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CD5B60D-8114-41C4-9ECB-960352356BC8}" type="pres">
      <dgm:prSet presAssocID="{19D2CAE1-7F11-4E17-BE3D-56CEF718496A}" presName="DropPinPlaceHolder" presStyleCnt="0"/>
      <dgm:spPr/>
    </dgm:pt>
    <dgm:pt modelId="{CA2A8798-4A3C-46ED-B409-DC0AE3D104F0}" type="pres">
      <dgm:prSet presAssocID="{19D2CAE1-7F11-4E17-BE3D-56CEF718496A}" presName="DropPin" presStyleLbl="alignNode1" presStyleIdx="3" presStyleCnt="7"/>
      <dgm:spPr/>
    </dgm:pt>
    <dgm:pt modelId="{82DB8C5A-2AC8-4389-811B-B6D08A0667AE}" type="pres">
      <dgm:prSet presAssocID="{19D2CAE1-7F11-4E17-BE3D-56CEF718496A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B7267D3A-DA9C-4B68-A11F-44A0EFA73FF6}" type="pres">
      <dgm:prSet presAssocID="{19D2CAE1-7F11-4E17-BE3D-56CEF718496A}" presName="L2TextContainer" presStyleLbl="revTx" presStyleIdx="6" presStyleCnt="14">
        <dgm:presLayoutVars>
          <dgm:bulletEnabled val="1"/>
        </dgm:presLayoutVars>
      </dgm:prSet>
      <dgm:spPr/>
    </dgm:pt>
    <dgm:pt modelId="{B46F7F8A-F87E-4AE1-8DB6-10445AE42960}" type="pres">
      <dgm:prSet presAssocID="{19D2CAE1-7F11-4E17-BE3D-56CEF718496A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449C756C-E29A-4340-A3A0-6D84C44E88A3}" type="pres">
      <dgm:prSet presAssocID="{19D2CAE1-7F11-4E17-BE3D-56CEF718496A}" presName="ConnectLine" presStyleLbl="sibTrans1D1" presStyleIdx="3" presStyleCnt="7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8CC2AF7A-32A2-4B3F-A1E8-1A12CDBAEF9F}" type="pres">
      <dgm:prSet presAssocID="{19D2CAE1-7F11-4E17-BE3D-56CEF718496A}" presName="EmptyPlaceHolder" presStyleCnt="0"/>
      <dgm:spPr/>
    </dgm:pt>
    <dgm:pt modelId="{C0F5B14B-A2DB-44F3-8CA0-D7F6F0C07FC3}" type="pres">
      <dgm:prSet presAssocID="{7FC20828-AB9B-4264-9BB5-4DC9D8C0067A}" presName="spaceBetweenRectangles" presStyleCnt="0"/>
      <dgm:spPr/>
    </dgm:pt>
    <dgm:pt modelId="{BB895773-6D44-4ABF-9BBF-FE38F02957CC}" type="pres">
      <dgm:prSet presAssocID="{D0913E27-09C1-4540-96C6-D85E42087E78}" presName="composite" presStyleCnt="0"/>
      <dgm:spPr/>
    </dgm:pt>
    <dgm:pt modelId="{40D35E09-213F-4DDF-9E0D-A0575D2BC016}" type="pres">
      <dgm:prSet presAssocID="{D0913E27-09C1-4540-96C6-D85E42087E78}" presName="ConnectorPoint" presStyleLbl="lnNode1" presStyleIdx="4" presStyleCnt="7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D4CAE26-5ED4-4597-9A39-952463BD6273}" type="pres">
      <dgm:prSet presAssocID="{D0913E27-09C1-4540-96C6-D85E42087E78}" presName="DropPinPlaceHolder" presStyleCnt="0"/>
      <dgm:spPr/>
    </dgm:pt>
    <dgm:pt modelId="{70CE629B-B362-4B28-A028-F34FB5912681}" type="pres">
      <dgm:prSet presAssocID="{D0913E27-09C1-4540-96C6-D85E42087E78}" presName="DropPin" presStyleLbl="alignNode1" presStyleIdx="4" presStyleCnt="7"/>
      <dgm:spPr/>
    </dgm:pt>
    <dgm:pt modelId="{00CA2AB8-B891-42B3-ABFE-4372F3AF3F29}" type="pres">
      <dgm:prSet presAssocID="{D0913E27-09C1-4540-96C6-D85E42087E78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690A7099-030E-436E-A096-12EF6B10741F}" type="pres">
      <dgm:prSet presAssocID="{D0913E27-09C1-4540-96C6-D85E42087E78}" presName="L2TextContainer" presStyleLbl="revTx" presStyleIdx="8" presStyleCnt="14">
        <dgm:presLayoutVars>
          <dgm:bulletEnabled val="1"/>
        </dgm:presLayoutVars>
      </dgm:prSet>
      <dgm:spPr/>
    </dgm:pt>
    <dgm:pt modelId="{73EF3C61-0AF8-4136-A734-231307E03716}" type="pres">
      <dgm:prSet presAssocID="{D0913E27-09C1-4540-96C6-D85E42087E78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C36856BC-D3F7-4E01-BE96-B895F8620F33}" type="pres">
      <dgm:prSet presAssocID="{D0913E27-09C1-4540-96C6-D85E42087E78}" presName="ConnectLine" presStyleLbl="sibTrans1D1" presStyleIdx="4" presStyleCnt="7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4AF09F-978C-4638-B30E-7573EB3F3857}" type="pres">
      <dgm:prSet presAssocID="{D0913E27-09C1-4540-96C6-D85E42087E78}" presName="EmptyPlaceHolder" presStyleCnt="0"/>
      <dgm:spPr/>
    </dgm:pt>
    <dgm:pt modelId="{69C3537F-5E78-4A5D-9962-C0CCE47A63BA}" type="pres">
      <dgm:prSet presAssocID="{4665A454-56DA-42F7-9659-A8C089346A4A}" presName="spaceBetweenRectangles" presStyleCnt="0"/>
      <dgm:spPr/>
    </dgm:pt>
    <dgm:pt modelId="{FC585AAD-09C5-4BF8-AC5C-A864F2842271}" type="pres">
      <dgm:prSet presAssocID="{3AF972E3-6B5A-486D-83A9-017420B2DBFE}" presName="composite" presStyleCnt="0"/>
      <dgm:spPr/>
    </dgm:pt>
    <dgm:pt modelId="{67FC5F54-CCBA-46F7-AEEF-378E0A9B1755}" type="pres">
      <dgm:prSet presAssocID="{3AF972E3-6B5A-486D-83A9-017420B2DBFE}" presName="ConnectorPoint" presStyleLbl="lnNode1" presStyleIdx="5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D8180AC-3183-4F68-9412-A8987865FDC2}" type="pres">
      <dgm:prSet presAssocID="{3AF972E3-6B5A-486D-83A9-017420B2DBFE}" presName="DropPinPlaceHolder" presStyleCnt="0"/>
      <dgm:spPr/>
    </dgm:pt>
    <dgm:pt modelId="{B06A97B6-33D9-4D29-9B62-FA0FE7025298}" type="pres">
      <dgm:prSet presAssocID="{3AF972E3-6B5A-486D-83A9-017420B2DBFE}" presName="DropPin" presStyleLbl="alignNode1" presStyleIdx="5" presStyleCnt="7"/>
      <dgm:spPr/>
    </dgm:pt>
    <dgm:pt modelId="{CFB87FD9-FB29-4478-947E-A6F601801176}" type="pres">
      <dgm:prSet presAssocID="{3AF972E3-6B5A-486D-83A9-017420B2DBFE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4749AF23-83E0-43AC-B244-1F76DE0BAF41}" type="pres">
      <dgm:prSet presAssocID="{3AF972E3-6B5A-486D-83A9-017420B2DBFE}" presName="L2TextContainer" presStyleLbl="revTx" presStyleIdx="10" presStyleCnt="14">
        <dgm:presLayoutVars>
          <dgm:bulletEnabled val="1"/>
        </dgm:presLayoutVars>
      </dgm:prSet>
      <dgm:spPr/>
    </dgm:pt>
    <dgm:pt modelId="{DDD7F378-7CDF-4BE3-AA12-B5910B552760}" type="pres">
      <dgm:prSet presAssocID="{3AF972E3-6B5A-486D-83A9-017420B2DBFE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840F5524-BDF9-46EC-B393-5D4A81C11C25}" type="pres">
      <dgm:prSet presAssocID="{3AF972E3-6B5A-486D-83A9-017420B2DBFE}" presName="ConnectLine" presStyleLbl="sibTrans1D1" presStyleIdx="5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D9FA65-57F9-43DB-8A81-B45F6473CA09}" type="pres">
      <dgm:prSet presAssocID="{3AF972E3-6B5A-486D-83A9-017420B2DBFE}" presName="EmptyPlaceHolder" presStyleCnt="0"/>
      <dgm:spPr/>
    </dgm:pt>
    <dgm:pt modelId="{4DE89313-728B-4FF3-BF2C-BCC1B87A49F5}" type="pres">
      <dgm:prSet presAssocID="{EBD18A04-B3B5-4129-9DAB-41DC7C4462FE}" presName="spaceBetweenRectangles" presStyleCnt="0"/>
      <dgm:spPr/>
    </dgm:pt>
    <dgm:pt modelId="{BB98238C-127F-4BB6-B25A-282045958608}" type="pres">
      <dgm:prSet presAssocID="{FB6235C6-5607-4C3F-AE62-C608555E4A77}" presName="composite" presStyleCnt="0"/>
      <dgm:spPr/>
    </dgm:pt>
    <dgm:pt modelId="{4F8C2795-C81A-4248-B334-C6B5E5611EC3}" type="pres">
      <dgm:prSet presAssocID="{FB6235C6-5607-4C3F-AE62-C608555E4A77}" presName="ConnectorPoint" presStyleLbl="lnNode1" presStyleIdx="6" presStyleCnt="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BD1A215-C26B-4819-B43B-01CABA9777D5}" type="pres">
      <dgm:prSet presAssocID="{FB6235C6-5607-4C3F-AE62-C608555E4A77}" presName="DropPinPlaceHolder" presStyleCnt="0"/>
      <dgm:spPr/>
    </dgm:pt>
    <dgm:pt modelId="{D8DA425B-D020-4D56-8AA5-0831D49D1997}" type="pres">
      <dgm:prSet presAssocID="{FB6235C6-5607-4C3F-AE62-C608555E4A77}" presName="DropPin" presStyleLbl="alignNode1" presStyleIdx="6" presStyleCnt="7"/>
      <dgm:spPr/>
    </dgm:pt>
    <dgm:pt modelId="{DCD3CE78-ED37-42DB-9E02-DBE7E0A8C3CF}" type="pres">
      <dgm:prSet presAssocID="{FB6235C6-5607-4C3F-AE62-C608555E4A77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9AD32053-0FEC-433A-BE62-4121CA97ADC2}" type="pres">
      <dgm:prSet presAssocID="{FB6235C6-5607-4C3F-AE62-C608555E4A77}" presName="L2TextContainer" presStyleLbl="revTx" presStyleIdx="12" presStyleCnt="14">
        <dgm:presLayoutVars>
          <dgm:bulletEnabled val="1"/>
        </dgm:presLayoutVars>
      </dgm:prSet>
      <dgm:spPr/>
    </dgm:pt>
    <dgm:pt modelId="{D3C87AA4-78D6-422E-B3A4-CB65ACDA8C4A}" type="pres">
      <dgm:prSet presAssocID="{FB6235C6-5607-4C3F-AE62-C608555E4A77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62811686-B629-4F8C-A6F3-204D643CC9F1}" type="pres">
      <dgm:prSet presAssocID="{FB6235C6-5607-4C3F-AE62-C608555E4A77}" presName="ConnectLine" presStyleLbl="sibTrans1D1" presStyleIdx="6" presStyleCnt="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EC6D4A6-1133-4808-96AD-6DD702BE08DF}" type="pres">
      <dgm:prSet presAssocID="{FB6235C6-5607-4C3F-AE62-C608555E4A77}" presName="EmptyPlaceHolder" presStyleCnt="0"/>
      <dgm:spPr/>
    </dgm:pt>
  </dgm:ptLst>
  <dgm:cxnLst>
    <dgm:cxn modelId="{03BF4D04-3E44-4DBB-93BD-9CCD5AD54575}" type="presOf" srcId="{CC3B20EB-30BF-4ECB-9EE9-0828594544C3}" destId="{4575C7A8-519D-4231-B606-0ED72D19119C}" srcOrd="0" destOrd="0" presId="urn:microsoft.com/office/officeart/2017/3/layout/DropPinTimeline"/>
    <dgm:cxn modelId="{B467C50D-B191-44C9-8D21-886A88E9F8AE}" srcId="{87A66973-1524-4F64-947B-B3C2E9061C8C}" destId="{4A777488-482D-49D6-9E16-0010EFA97ADC}" srcOrd="0" destOrd="0" parTransId="{4395F68F-2EEC-44BA-A804-8400949C54D1}" sibTransId="{53B5D113-F4E9-48FD-84CB-D83ED1140B6B}"/>
    <dgm:cxn modelId="{08D2E212-2221-4C83-9D58-DC73A0B50955}" type="presOf" srcId="{50C0EC41-A39D-4E62-9D50-F25EB0F806B4}" destId="{4749AF23-83E0-43AC-B244-1F76DE0BAF41}" srcOrd="0" destOrd="0" presId="urn:microsoft.com/office/officeart/2017/3/layout/DropPinTimeline"/>
    <dgm:cxn modelId="{EFFD5C1A-ED5A-4242-88E5-C787C83CAFA4}" srcId="{E3CE6A35-66E1-4E6B-877E-AC3EAB48E3E3}" destId="{EDF33FF1-1476-49C6-9C1F-66E87E6D1672}" srcOrd="0" destOrd="0" parTransId="{422B6E04-65F9-4822-B399-82F4E5E558C9}" sibTransId="{14E29911-1325-424E-BE2B-7C8A2C72889F}"/>
    <dgm:cxn modelId="{8A8CE41F-F6F2-449E-892C-D43459E7DD96}" srcId="{87A66973-1524-4F64-947B-B3C2E9061C8C}" destId="{962CFBC5-1E6B-47C2-B57A-C07F384097DB}" srcOrd="1" destOrd="0" parTransId="{07AE82D2-C5E2-45C2-97BD-21F5E6CCF69E}" sibTransId="{F8A7669D-DFCC-4C27-93DC-1C6634E15208}"/>
    <dgm:cxn modelId="{1628BF33-C196-48BC-B7DC-DAEB5B3F3C81}" srcId="{EDF33FF1-1476-49C6-9C1F-66E87E6D1672}" destId="{55754DE7-1DD7-4AEF-8FCD-025D7163F1F7}" srcOrd="0" destOrd="0" parTransId="{16F73D01-D475-45CE-9E27-F03355B907C6}" sibTransId="{ACA88BFB-348E-448C-A745-E2B54D979E45}"/>
    <dgm:cxn modelId="{E597615B-CCA8-4DAF-A0BA-43E42529C2A3}" type="presOf" srcId="{4A777488-482D-49D6-9E16-0010EFA97ADC}" destId="{484E7804-0BFA-452F-B142-F9635DB6AD73}" srcOrd="0" destOrd="0" presId="urn:microsoft.com/office/officeart/2017/3/layout/DropPinTimeline"/>
    <dgm:cxn modelId="{10AEF564-2F0E-4A6D-80E7-1EEF4F800800}" type="presOf" srcId="{C823F6B5-FDD0-436B-A00D-C19A199F4560}" destId="{9AD32053-0FEC-433A-BE62-4121CA97ADC2}" srcOrd="0" destOrd="0" presId="urn:microsoft.com/office/officeart/2017/3/layout/DropPinTimeline"/>
    <dgm:cxn modelId="{CFBF3B6B-23E3-48EB-9A50-5E8EC4929C1C}" type="presOf" srcId="{962CFBC5-1E6B-47C2-B57A-C07F384097DB}" destId="{484E7804-0BFA-452F-B142-F9635DB6AD73}" srcOrd="0" destOrd="1" presId="urn:microsoft.com/office/officeart/2017/3/layout/DropPinTimeline"/>
    <dgm:cxn modelId="{3865B94E-A4F2-4125-94D5-100277D264FE}" srcId="{E3CE6A35-66E1-4E6B-877E-AC3EAB48E3E3}" destId="{CC3B20EB-30BF-4ECB-9EE9-0828594544C3}" srcOrd="2" destOrd="0" parTransId="{2CB69974-EC9C-4411-8983-7711F42FA6D6}" sibTransId="{F0B34260-B64E-4600-9FDF-869DADE052A4}"/>
    <dgm:cxn modelId="{9EE8A370-F0EE-4F3B-A59F-EF45A102E62B}" type="presOf" srcId="{12BFC6B9-8C08-4E51-81C3-8CB41729CBD5}" destId="{D423AEEB-7291-403B-B160-0C01D46C13C7}" srcOrd="0" destOrd="0" presId="urn:microsoft.com/office/officeart/2017/3/layout/DropPinTimeline"/>
    <dgm:cxn modelId="{6CD1178D-3D7D-44DE-82CA-03AD6F66EDEE}" type="presOf" srcId="{3AF972E3-6B5A-486D-83A9-017420B2DBFE}" destId="{DDD7F378-7CDF-4BE3-AA12-B5910B552760}" srcOrd="0" destOrd="0" presId="urn:microsoft.com/office/officeart/2017/3/layout/DropPinTimeline"/>
    <dgm:cxn modelId="{BD6ADD90-8AB9-49BA-B5E9-069F26900C0D}" srcId="{D0913E27-09C1-4540-96C6-D85E42087E78}" destId="{01E2D862-F09E-4BAF-9428-BBD71A744817}" srcOrd="0" destOrd="0" parTransId="{0CEB711D-2DF0-4E3B-A9B3-6F386DA97F3C}" sibTransId="{03E7F55F-0808-4189-9A4F-7F4FD31EFD01}"/>
    <dgm:cxn modelId="{16A9D794-3D20-4D25-A35F-61F8E681154D}" srcId="{19D2CAE1-7F11-4E17-BE3D-56CEF718496A}" destId="{A9637470-DA7A-4F47-805F-071DC661D657}" srcOrd="0" destOrd="0" parTransId="{D393F6F3-DA49-4B5A-B80B-CC0555D6B0B3}" sibTransId="{46241790-25F7-40BC-A9FF-C7A5B5C53EFB}"/>
    <dgm:cxn modelId="{B1A51A97-A004-40E1-BC5A-AA45D1602190}" type="presOf" srcId="{A9637470-DA7A-4F47-805F-071DC661D657}" destId="{B7267D3A-DA9C-4B68-A11F-44A0EFA73FF6}" srcOrd="0" destOrd="0" presId="urn:microsoft.com/office/officeart/2017/3/layout/DropPinTimeline"/>
    <dgm:cxn modelId="{651321A3-4A59-4D76-9C92-68502A7DEAC5}" srcId="{FB6235C6-5607-4C3F-AE62-C608555E4A77}" destId="{C823F6B5-FDD0-436B-A00D-C19A199F4560}" srcOrd="0" destOrd="0" parTransId="{F08126CA-42A5-46FD-93DC-8CEF83686AEE}" sibTransId="{2FCD27A6-3314-4496-99CF-7921805ED696}"/>
    <dgm:cxn modelId="{743807AD-A387-4C44-A2F1-5ED8C86BC975}" type="presOf" srcId="{FB6235C6-5607-4C3F-AE62-C608555E4A77}" destId="{D3C87AA4-78D6-422E-B3A4-CB65ACDA8C4A}" srcOrd="0" destOrd="0" presId="urn:microsoft.com/office/officeart/2017/3/layout/DropPinTimeline"/>
    <dgm:cxn modelId="{E7A468B1-4949-4DAF-98BA-668736153B89}" srcId="{E3CE6A35-66E1-4E6B-877E-AC3EAB48E3E3}" destId="{FB6235C6-5607-4C3F-AE62-C608555E4A77}" srcOrd="6" destOrd="0" parTransId="{8F9AD8AD-6501-4E7D-89D7-A4B9772CBFD8}" sibTransId="{F0491098-3B34-4190-9E9E-4038BF067132}"/>
    <dgm:cxn modelId="{79A6FFB4-B78B-445F-8CC8-C6B0DE78983A}" type="presOf" srcId="{EDF33FF1-1476-49C6-9C1F-66E87E6D1672}" destId="{E53E0D4D-1D71-46EE-B9E8-8478FB359452}" srcOrd="0" destOrd="0" presId="urn:microsoft.com/office/officeart/2017/3/layout/DropPinTimeline"/>
    <dgm:cxn modelId="{0EDDB5D5-6BCF-474E-B0EF-7FBB3A420886}" srcId="{E3CE6A35-66E1-4E6B-877E-AC3EAB48E3E3}" destId="{D0913E27-09C1-4540-96C6-D85E42087E78}" srcOrd="4" destOrd="0" parTransId="{6548FBE1-2D7E-4377-977E-0801719B10C7}" sibTransId="{4665A454-56DA-42F7-9659-A8C089346A4A}"/>
    <dgm:cxn modelId="{2604BDDC-E4A6-45D9-9019-87A62C68C072}" srcId="{3AF972E3-6B5A-486D-83A9-017420B2DBFE}" destId="{50C0EC41-A39D-4E62-9D50-F25EB0F806B4}" srcOrd="0" destOrd="0" parTransId="{23D77BD3-D9C1-4138-AD57-62D942DB8130}" sibTransId="{E92C78F8-2CD3-4A91-B0C1-C21334BEC839}"/>
    <dgm:cxn modelId="{FB5BF9DD-0262-475C-BFC0-D6EB472497F7}" srcId="{CC3B20EB-30BF-4ECB-9EE9-0828594544C3}" destId="{12BFC6B9-8C08-4E51-81C3-8CB41729CBD5}" srcOrd="0" destOrd="0" parTransId="{08124689-0A5A-4541-9F47-08131522FBEC}" sibTransId="{400EFD28-8084-4E87-8FFD-B104D6A2B856}"/>
    <dgm:cxn modelId="{F8D5C4DF-AB50-419D-A652-DBE2DA50818B}" type="presOf" srcId="{55754DE7-1DD7-4AEF-8FCD-025D7163F1F7}" destId="{DC59E93B-9838-4660-AAD3-EA4D9A275945}" srcOrd="0" destOrd="0" presId="urn:microsoft.com/office/officeart/2017/3/layout/DropPinTimeline"/>
    <dgm:cxn modelId="{3BD1FEE5-F62C-4468-8F09-58ECB759C4C2}" type="presOf" srcId="{01E2D862-F09E-4BAF-9428-BBD71A744817}" destId="{690A7099-030E-436E-A096-12EF6B10741F}" srcOrd="0" destOrd="0" presId="urn:microsoft.com/office/officeart/2017/3/layout/DropPinTimeline"/>
    <dgm:cxn modelId="{57AAC6ED-3780-4D87-B426-5D34EE4EFFC4}" srcId="{E3CE6A35-66E1-4E6B-877E-AC3EAB48E3E3}" destId="{3AF972E3-6B5A-486D-83A9-017420B2DBFE}" srcOrd="5" destOrd="0" parTransId="{708FF2CF-B404-4CA2-AD78-2283E801ECBF}" sibTransId="{EBD18A04-B3B5-4129-9DAB-41DC7C4462FE}"/>
    <dgm:cxn modelId="{4C5702EE-C2DC-4C69-BDF5-7EE8D1944AC1}" type="presOf" srcId="{E3CE6A35-66E1-4E6B-877E-AC3EAB48E3E3}" destId="{56DF0B28-27A9-4AD7-9008-5D4DAD8AA2E6}" srcOrd="0" destOrd="0" presId="urn:microsoft.com/office/officeart/2017/3/layout/DropPinTimeline"/>
    <dgm:cxn modelId="{2E946BF3-0C55-40D3-B3A4-183C76003CBC}" type="presOf" srcId="{19D2CAE1-7F11-4E17-BE3D-56CEF718496A}" destId="{B46F7F8A-F87E-4AE1-8DB6-10445AE42960}" srcOrd="0" destOrd="0" presId="urn:microsoft.com/office/officeart/2017/3/layout/DropPinTimeline"/>
    <dgm:cxn modelId="{6BC0A4F4-D904-4250-92CB-966C6F3B94A8}" type="presOf" srcId="{D0913E27-09C1-4540-96C6-D85E42087E78}" destId="{73EF3C61-0AF8-4136-A734-231307E03716}" srcOrd="0" destOrd="0" presId="urn:microsoft.com/office/officeart/2017/3/layout/DropPinTimeline"/>
    <dgm:cxn modelId="{A8C809F9-A506-48B6-A38F-332E6CA0A497}" srcId="{E3CE6A35-66E1-4E6B-877E-AC3EAB48E3E3}" destId="{87A66973-1524-4F64-947B-B3C2E9061C8C}" srcOrd="1" destOrd="0" parTransId="{78526709-9AB9-492F-B503-F63EF422AC30}" sibTransId="{801609C2-7D78-443A-9DEA-7E285CBFCB0E}"/>
    <dgm:cxn modelId="{7A1439FA-16F7-4F9B-954B-8A0B0B902DC2}" srcId="{E3CE6A35-66E1-4E6B-877E-AC3EAB48E3E3}" destId="{19D2CAE1-7F11-4E17-BE3D-56CEF718496A}" srcOrd="3" destOrd="0" parTransId="{83E8C6BF-EBDC-4237-B9B1-7157CE7D749F}" sibTransId="{7FC20828-AB9B-4264-9BB5-4DC9D8C0067A}"/>
    <dgm:cxn modelId="{47DBF9FE-B4FE-4373-B6E2-318C1358C4D6}" type="presOf" srcId="{87A66973-1524-4F64-947B-B3C2E9061C8C}" destId="{F8FF7761-E73C-4D38-A96E-654C1AE6415A}" srcOrd="0" destOrd="0" presId="urn:microsoft.com/office/officeart/2017/3/layout/DropPinTimeline"/>
    <dgm:cxn modelId="{5DBF6773-0E36-4D99-9BDC-FFABF69F8F36}" type="presParOf" srcId="{56DF0B28-27A9-4AD7-9008-5D4DAD8AA2E6}" destId="{9777B5C8-7C7E-47DC-BFED-1D625CBAA1AE}" srcOrd="0" destOrd="0" presId="urn:microsoft.com/office/officeart/2017/3/layout/DropPinTimeline"/>
    <dgm:cxn modelId="{1A400F7E-3F4E-4953-927D-1A5539ECA56A}" type="presParOf" srcId="{56DF0B28-27A9-4AD7-9008-5D4DAD8AA2E6}" destId="{C8ADC344-8E54-49AF-A126-82B635A76314}" srcOrd="1" destOrd="0" presId="urn:microsoft.com/office/officeart/2017/3/layout/DropPinTimeline"/>
    <dgm:cxn modelId="{710BDA30-D684-473D-A6D2-0903E70D4593}" type="presParOf" srcId="{C8ADC344-8E54-49AF-A126-82B635A76314}" destId="{3E1CABBC-F787-4C29-832F-AD02498E50C5}" srcOrd="0" destOrd="0" presId="urn:microsoft.com/office/officeart/2017/3/layout/DropPinTimeline"/>
    <dgm:cxn modelId="{E318FA03-C68A-47D3-8610-5487AE8D4696}" type="presParOf" srcId="{3E1CABBC-F787-4C29-832F-AD02498E50C5}" destId="{0392B04F-9FD9-48CB-A28A-4CD4828CBE3D}" srcOrd="0" destOrd="0" presId="urn:microsoft.com/office/officeart/2017/3/layout/DropPinTimeline"/>
    <dgm:cxn modelId="{FA53135B-A38F-4320-B9AB-DAA61C5D5CAE}" type="presParOf" srcId="{3E1CABBC-F787-4C29-832F-AD02498E50C5}" destId="{8BC16132-0457-4497-A6FF-8DD989926072}" srcOrd="1" destOrd="0" presId="urn:microsoft.com/office/officeart/2017/3/layout/DropPinTimeline"/>
    <dgm:cxn modelId="{31C063EF-BC05-49D8-990D-60DCB8B62D80}" type="presParOf" srcId="{8BC16132-0457-4497-A6FF-8DD989926072}" destId="{E3D6AC79-6698-4C60-93B8-1C30BDA74A6D}" srcOrd="0" destOrd="0" presId="urn:microsoft.com/office/officeart/2017/3/layout/DropPinTimeline"/>
    <dgm:cxn modelId="{CD42F2A3-8CE6-4A3D-89E1-396F8FC95260}" type="presParOf" srcId="{8BC16132-0457-4497-A6FF-8DD989926072}" destId="{A57F137D-52D3-4E55-82CE-6EA48AABF3B9}" srcOrd="1" destOrd="0" presId="urn:microsoft.com/office/officeart/2017/3/layout/DropPinTimeline"/>
    <dgm:cxn modelId="{D11F90D2-6812-4933-93DC-D846EA88179C}" type="presParOf" srcId="{3E1CABBC-F787-4C29-832F-AD02498E50C5}" destId="{DC59E93B-9838-4660-AAD3-EA4D9A275945}" srcOrd="2" destOrd="0" presId="urn:microsoft.com/office/officeart/2017/3/layout/DropPinTimeline"/>
    <dgm:cxn modelId="{9E113001-3ACD-43EB-9E87-5D9FE812DFAB}" type="presParOf" srcId="{3E1CABBC-F787-4C29-832F-AD02498E50C5}" destId="{E53E0D4D-1D71-46EE-B9E8-8478FB359452}" srcOrd="3" destOrd="0" presId="urn:microsoft.com/office/officeart/2017/3/layout/DropPinTimeline"/>
    <dgm:cxn modelId="{EB62BA05-44C8-4CF9-8352-609D4F0A40A5}" type="presParOf" srcId="{3E1CABBC-F787-4C29-832F-AD02498E50C5}" destId="{6E064B8D-9143-4A85-B6E0-4FF8DEA35D9F}" srcOrd="4" destOrd="0" presId="urn:microsoft.com/office/officeart/2017/3/layout/DropPinTimeline"/>
    <dgm:cxn modelId="{DD5FAACA-BC6C-4456-8D4D-560545146141}" type="presParOf" srcId="{3E1CABBC-F787-4C29-832F-AD02498E50C5}" destId="{5BD01B9F-E4B8-44EE-A78A-6EA2872D955F}" srcOrd="5" destOrd="0" presId="urn:microsoft.com/office/officeart/2017/3/layout/DropPinTimeline"/>
    <dgm:cxn modelId="{EF2659D9-583F-462C-A88D-5BFC7EFDAE16}" type="presParOf" srcId="{C8ADC344-8E54-49AF-A126-82B635A76314}" destId="{191C48E2-9B55-468E-8B04-4BD20231CE50}" srcOrd="1" destOrd="0" presId="urn:microsoft.com/office/officeart/2017/3/layout/DropPinTimeline"/>
    <dgm:cxn modelId="{6EA03F43-8F64-4F38-B1DA-CC9D1A84F523}" type="presParOf" srcId="{C8ADC344-8E54-49AF-A126-82B635A76314}" destId="{1489AE2C-D577-446E-A930-46827D0973DD}" srcOrd="2" destOrd="0" presId="urn:microsoft.com/office/officeart/2017/3/layout/DropPinTimeline"/>
    <dgm:cxn modelId="{A44C6A5B-1F99-46C6-BE26-02CD8D2A5564}" type="presParOf" srcId="{1489AE2C-D577-446E-A930-46827D0973DD}" destId="{676E5FBA-D211-4425-A93B-2EFED20D893F}" srcOrd="0" destOrd="0" presId="urn:microsoft.com/office/officeart/2017/3/layout/DropPinTimeline"/>
    <dgm:cxn modelId="{FD145D58-567D-4220-ADA9-A27688F0A42A}" type="presParOf" srcId="{1489AE2C-D577-446E-A930-46827D0973DD}" destId="{4737300F-9129-4556-9312-8E775226E07E}" srcOrd="1" destOrd="0" presId="urn:microsoft.com/office/officeart/2017/3/layout/DropPinTimeline"/>
    <dgm:cxn modelId="{82414FA1-CF5D-48F4-85F2-CA77E96CF7D2}" type="presParOf" srcId="{4737300F-9129-4556-9312-8E775226E07E}" destId="{15EE1FF1-68BE-4F5A-8A58-211416D8FD3A}" srcOrd="0" destOrd="0" presId="urn:microsoft.com/office/officeart/2017/3/layout/DropPinTimeline"/>
    <dgm:cxn modelId="{A0EF3AD9-D11A-46BC-AB3B-790D4796B36B}" type="presParOf" srcId="{4737300F-9129-4556-9312-8E775226E07E}" destId="{7BF60E04-E8A1-4D40-97A7-C9D37C87809A}" srcOrd="1" destOrd="0" presId="urn:microsoft.com/office/officeart/2017/3/layout/DropPinTimeline"/>
    <dgm:cxn modelId="{E8357A13-0AF8-4384-8C5C-59EC1154947E}" type="presParOf" srcId="{1489AE2C-D577-446E-A930-46827D0973DD}" destId="{484E7804-0BFA-452F-B142-F9635DB6AD73}" srcOrd="2" destOrd="0" presId="urn:microsoft.com/office/officeart/2017/3/layout/DropPinTimeline"/>
    <dgm:cxn modelId="{98ACFA47-BA56-4C83-987B-D116D0878FF1}" type="presParOf" srcId="{1489AE2C-D577-446E-A930-46827D0973DD}" destId="{F8FF7761-E73C-4D38-A96E-654C1AE6415A}" srcOrd="3" destOrd="0" presId="urn:microsoft.com/office/officeart/2017/3/layout/DropPinTimeline"/>
    <dgm:cxn modelId="{74AF8AA9-CB78-4033-8307-CD1A623B53C0}" type="presParOf" srcId="{1489AE2C-D577-446E-A930-46827D0973DD}" destId="{0D07C99E-C3D4-4B28-AE2D-344BC90180B4}" srcOrd="4" destOrd="0" presId="urn:microsoft.com/office/officeart/2017/3/layout/DropPinTimeline"/>
    <dgm:cxn modelId="{4F7F6FFA-4D48-4F76-B89F-6527CA0FD966}" type="presParOf" srcId="{1489AE2C-D577-446E-A930-46827D0973DD}" destId="{28776BA8-C044-43DD-99BA-56C2A71FAA7E}" srcOrd="5" destOrd="0" presId="urn:microsoft.com/office/officeart/2017/3/layout/DropPinTimeline"/>
    <dgm:cxn modelId="{1B497D7B-9B65-4436-83E7-BE3A705B6FDC}" type="presParOf" srcId="{C8ADC344-8E54-49AF-A126-82B635A76314}" destId="{9025D3C6-51B3-4CE1-87F4-79301F79B9B8}" srcOrd="3" destOrd="0" presId="urn:microsoft.com/office/officeart/2017/3/layout/DropPinTimeline"/>
    <dgm:cxn modelId="{D7C56D65-6D6B-4936-8A55-9E24BEEA246B}" type="presParOf" srcId="{C8ADC344-8E54-49AF-A126-82B635A76314}" destId="{CF26C6D2-108E-45F3-A1E7-7CCE49E3DC01}" srcOrd="4" destOrd="0" presId="urn:microsoft.com/office/officeart/2017/3/layout/DropPinTimeline"/>
    <dgm:cxn modelId="{FC736DC6-ED6B-4EC1-BF00-8C8EB6AD65A7}" type="presParOf" srcId="{CF26C6D2-108E-45F3-A1E7-7CCE49E3DC01}" destId="{A46E5C91-D5E4-4BA5-926E-7047FF1DDF13}" srcOrd="0" destOrd="0" presId="urn:microsoft.com/office/officeart/2017/3/layout/DropPinTimeline"/>
    <dgm:cxn modelId="{81BB9F5D-6E8D-4E87-AE3C-6D6CFB4882DD}" type="presParOf" srcId="{CF26C6D2-108E-45F3-A1E7-7CCE49E3DC01}" destId="{75F99C4B-254A-4A36-9185-F2F2B7732532}" srcOrd="1" destOrd="0" presId="urn:microsoft.com/office/officeart/2017/3/layout/DropPinTimeline"/>
    <dgm:cxn modelId="{1A22C128-F2A6-464B-ADDD-7CE6B4EBD601}" type="presParOf" srcId="{75F99C4B-254A-4A36-9185-F2F2B7732532}" destId="{C9A78564-69E3-4FEC-9972-CA31B96B76DA}" srcOrd="0" destOrd="0" presId="urn:microsoft.com/office/officeart/2017/3/layout/DropPinTimeline"/>
    <dgm:cxn modelId="{50E54F5C-5748-4AB7-9597-E778677337E1}" type="presParOf" srcId="{75F99C4B-254A-4A36-9185-F2F2B7732532}" destId="{F0EBCEC0-B894-4957-B960-18EAB7F50AE7}" srcOrd="1" destOrd="0" presId="urn:microsoft.com/office/officeart/2017/3/layout/DropPinTimeline"/>
    <dgm:cxn modelId="{AFAABDDA-CF55-48E6-A131-73C4E8FC3C6D}" type="presParOf" srcId="{CF26C6D2-108E-45F3-A1E7-7CCE49E3DC01}" destId="{D423AEEB-7291-403B-B160-0C01D46C13C7}" srcOrd="2" destOrd="0" presId="urn:microsoft.com/office/officeart/2017/3/layout/DropPinTimeline"/>
    <dgm:cxn modelId="{50AC47CA-1387-45CD-A87C-044D28503BB9}" type="presParOf" srcId="{CF26C6D2-108E-45F3-A1E7-7CCE49E3DC01}" destId="{4575C7A8-519D-4231-B606-0ED72D19119C}" srcOrd="3" destOrd="0" presId="urn:microsoft.com/office/officeart/2017/3/layout/DropPinTimeline"/>
    <dgm:cxn modelId="{7DDAD7D8-351D-42F6-B67E-4F119231C783}" type="presParOf" srcId="{CF26C6D2-108E-45F3-A1E7-7CCE49E3DC01}" destId="{CE287DC1-7868-466B-82BE-B93AADD80A57}" srcOrd="4" destOrd="0" presId="urn:microsoft.com/office/officeart/2017/3/layout/DropPinTimeline"/>
    <dgm:cxn modelId="{1DC6FA9B-BDDC-4C49-91DA-0FAA15788D05}" type="presParOf" srcId="{CF26C6D2-108E-45F3-A1E7-7CCE49E3DC01}" destId="{D3C6908F-002F-49EB-9BD7-9AC316C3041A}" srcOrd="5" destOrd="0" presId="urn:microsoft.com/office/officeart/2017/3/layout/DropPinTimeline"/>
    <dgm:cxn modelId="{CE5B29F5-7E3F-4FB0-830D-19536CF84D54}" type="presParOf" srcId="{C8ADC344-8E54-49AF-A126-82B635A76314}" destId="{27D3FC68-57FE-44F4-8E25-462491C98A0D}" srcOrd="5" destOrd="0" presId="urn:microsoft.com/office/officeart/2017/3/layout/DropPinTimeline"/>
    <dgm:cxn modelId="{2ADDC6D3-9257-455F-801B-736288F56595}" type="presParOf" srcId="{C8ADC344-8E54-49AF-A126-82B635A76314}" destId="{1B01452A-987F-4824-A6EB-BC803EECD140}" srcOrd="6" destOrd="0" presId="urn:microsoft.com/office/officeart/2017/3/layout/DropPinTimeline"/>
    <dgm:cxn modelId="{0F124116-AF1B-42A2-881B-4B24DFEFF6E8}" type="presParOf" srcId="{1B01452A-987F-4824-A6EB-BC803EECD140}" destId="{C35CE5AD-2DFB-4759-B5BE-099952E6726C}" srcOrd="0" destOrd="0" presId="urn:microsoft.com/office/officeart/2017/3/layout/DropPinTimeline"/>
    <dgm:cxn modelId="{69D50E6E-E5DD-4900-8315-2C8CCD8AFBB2}" type="presParOf" srcId="{1B01452A-987F-4824-A6EB-BC803EECD140}" destId="{6CD5B60D-8114-41C4-9ECB-960352356BC8}" srcOrd="1" destOrd="0" presId="urn:microsoft.com/office/officeart/2017/3/layout/DropPinTimeline"/>
    <dgm:cxn modelId="{F0D6FE79-361C-4798-8ECC-BD0C9CC0D652}" type="presParOf" srcId="{6CD5B60D-8114-41C4-9ECB-960352356BC8}" destId="{CA2A8798-4A3C-46ED-B409-DC0AE3D104F0}" srcOrd="0" destOrd="0" presId="urn:microsoft.com/office/officeart/2017/3/layout/DropPinTimeline"/>
    <dgm:cxn modelId="{2AE07643-979A-4253-8638-B799653AA03B}" type="presParOf" srcId="{6CD5B60D-8114-41C4-9ECB-960352356BC8}" destId="{82DB8C5A-2AC8-4389-811B-B6D08A0667AE}" srcOrd="1" destOrd="0" presId="urn:microsoft.com/office/officeart/2017/3/layout/DropPinTimeline"/>
    <dgm:cxn modelId="{06EC056C-8A5D-46CD-88AC-41ADD0BDD863}" type="presParOf" srcId="{1B01452A-987F-4824-A6EB-BC803EECD140}" destId="{B7267D3A-DA9C-4B68-A11F-44A0EFA73FF6}" srcOrd="2" destOrd="0" presId="urn:microsoft.com/office/officeart/2017/3/layout/DropPinTimeline"/>
    <dgm:cxn modelId="{ED252119-F950-46F9-A95C-13FEFB6E0227}" type="presParOf" srcId="{1B01452A-987F-4824-A6EB-BC803EECD140}" destId="{B46F7F8A-F87E-4AE1-8DB6-10445AE42960}" srcOrd="3" destOrd="0" presId="urn:microsoft.com/office/officeart/2017/3/layout/DropPinTimeline"/>
    <dgm:cxn modelId="{EDD4C9AC-30DC-4045-91DF-DEA59F5BBFF0}" type="presParOf" srcId="{1B01452A-987F-4824-A6EB-BC803EECD140}" destId="{449C756C-E29A-4340-A3A0-6D84C44E88A3}" srcOrd="4" destOrd="0" presId="urn:microsoft.com/office/officeart/2017/3/layout/DropPinTimeline"/>
    <dgm:cxn modelId="{5606E2C3-4782-4183-8E87-A1180F910AC6}" type="presParOf" srcId="{1B01452A-987F-4824-A6EB-BC803EECD140}" destId="{8CC2AF7A-32A2-4B3F-A1E8-1A12CDBAEF9F}" srcOrd="5" destOrd="0" presId="urn:microsoft.com/office/officeart/2017/3/layout/DropPinTimeline"/>
    <dgm:cxn modelId="{67C1A4D5-097A-4A0D-BF69-881DEBE2FD9C}" type="presParOf" srcId="{C8ADC344-8E54-49AF-A126-82B635A76314}" destId="{C0F5B14B-A2DB-44F3-8CA0-D7F6F0C07FC3}" srcOrd="7" destOrd="0" presId="urn:microsoft.com/office/officeart/2017/3/layout/DropPinTimeline"/>
    <dgm:cxn modelId="{65265B9D-05D5-43E7-AB8A-161A12512B38}" type="presParOf" srcId="{C8ADC344-8E54-49AF-A126-82B635A76314}" destId="{BB895773-6D44-4ABF-9BBF-FE38F02957CC}" srcOrd="8" destOrd="0" presId="urn:microsoft.com/office/officeart/2017/3/layout/DropPinTimeline"/>
    <dgm:cxn modelId="{DBB1E9B1-EB81-4A4E-B295-539EAFF9140B}" type="presParOf" srcId="{BB895773-6D44-4ABF-9BBF-FE38F02957CC}" destId="{40D35E09-213F-4DDF-9E0D-A0575D2BC016}" srcOrd="0" destOrd="0" presId="urn:microsoft.com/office/officeart/2017/3/layout/DropPinTimeline"/>
    <dgm:cxn modelId="{161AABED-D015-44C7-A56B-FCF3F597F599}" type="presParOf" srcId="{BB895773-6D44-4ABF-9BBF-FE38F02957CC}" destId="{9D4CAE26-5ED4-4597-9A39-952463BD6273}" srcOrd="1" destOrd="0" presId="urn:microsoft.com/office/officeart/2017/3/layout/DropPinTimeline"/>
    <dgm:cxn modelId="{8C766B80-DA4F-4A42-BE26-EF782497A5CB}" type="presParOf" srcId="{9D4CAE26-5ED4-4597-9A39-952463BD6273}" destId="{70CE629B-B362-4B28-A028-F34FB5912681}" srcOrd="0" destOrd="0" presId="urn:microsoft.com/office/officeart/2017/3/layout/DropPinTimeline"/>
    <dgm:cxn modelId="{FB4D7BD6-9DCB-4863-818A-32D2F9D8F95C}" type="presParOf" srcId="{9D4CAE26-5ED4-4597-9A39-952463BD6273}" destId="{00CA2AB8-B891-42B3-ABFE-4372F3AF3F29}" srcOrd="1" destOrd="0" presId="urn:microsoft.com/office/officeart/2017/3/layout/DropPinTimeline"/>
    <dgm:cxn modelId="{2FBF1BE4-16A7-40F2-88FD-3EAF02C181DD}" type="presParOf" srcId="{BB895773-6D44-4ABF-9BBF-FE38F02957CC}" destId="{690A7099-030E-436E-A096-12EF6B10741F}" srcOrd="2" destOrd="0" presId="urn:microsoft.com/office/officeart/2017/3/layout/DropPinTimeline"/>
    <dgm:cxn modelId="{669E7182-AFBE-4EA1-A8AA-6AAD97121A77}" type="presParOf" srcId="{BB895773-6D44-4ABF-9BBF-FE38F02957CC}" destId="{73EF3C61-0AF8-4136-A734-231307E03716}" srcOrd="3" destOrd="0" presId="urn:microsoft.com/office/officeart/2017/3/layout/DropPinTimeline"/>
    <dgm:cxn modelId="{648E61C4-F0DE-414A-B7FA-5A19363741B2}" type="presParOf" srcId="{BB895773-6D44-4ABF-9BBF-FE38F02957CC}" destId="{C36856BC-D3F7-4E01-BE96-B895F8620F33}" srcOrd="4" destOrd="0" presId="urn:microsoft.com/office/officeart/2017/3/layout/DropPinTimeline"/>
    <dgm:cxn modelId="{AE556E3B-A7C2-42B8-A0E5-DC95A03DD74B}" type="presParOf" srcId="{BB895773-6D44-4ABF-9BBF-FE38F02957CC}" destId="{444AF09F-978C-4638-B30E-7573EB3F3857}" srcOrd="5" destOrd="0" presId="urn:microsoft.com/office/officeart/2017/3/layout/DropPinTimeline"/>
    <dgm:cxn modelId="{F99441C3-DDDE-4864-967E-1835F747A15B}" type="presParOf" srcId="{C8ADC344-8E54-49AF-A126-82B635A76314}" destId="{69C3537F-5E78-4A5D-9962-C0CCE47A63BA}" srcOrd="9" destOrd="0" presId="urn:microsoft.com/office/officeart/2017/3/layout/DropPinTimeline"/>
    <dgm:cxn modelId="{6692C861-3127-494F-B881-CEBD387151EA}" type="presParOf" srcId="{C8ADC344-8E54-49AF-A126-82B635A76314}" destId="{FC585AAD-09C5-4BF8-AC5C-A864F2842271}" srcOrd="10" destOrd="0" presId="urn:microsoft.com/office/officeart/2017/3/layout/DropPinTimeline"/>
    <dgm:cxn modelId="{E6C4995A-EE18-4F36-87EB-B8CDE5297BE2}" type="presParOf" srcId="{FC585AAD-09C5-4BF8-AC5C-A864F2842271}" destId="{67FC5F54-CCBA-46F7-AEEF-378E0A9B1755}" srcOrd="0" destOrd="0" presId="urn:microsoft.com/office/officeart/2017/3/layout/DropPinTimeline"/>
    <dgm:cxn modelId="{FB156570-6328-4AA4-9282-097B0B3732B4}" type="presParOf" srcId="{FC585AAD-09C5-4BF8-AC5C-A864F2842271}" destId="{CD8180AC-3183-4F68-9412-A8987865FDC2}" srcOrd="1" destOrd="0" presId="urn:microsoft.com/office/officeart/2017/3/layout/DropPinTimeline"/>
    <dgm:cxn modelId="{8EC8270F-0F1B-4349-9228-94106BFD6B46}" type="presParOf" srcId="{CD8180AC-3183-4F68-9412-A8987865FDC2}" destId="{B06A97B6-33D9-4D29-9B62-FA0FE7025298}" srcOrd="0" destOrd="0" presId="urn:microsoft.com/office/officeart/2017/3/layout/DropPinTimeline"/>
    <dgm:cxn modelId="{BD94239C-335E-4562-875D-C2976368B23A}" type="presParOf" srcId="{CD8180AC-3183-4F68-9412-A8987865FDC2}" destId="{CFB87FD9-FB29-4478-947E-A6F601801176}" srcOrd="1" destOrd="0" presId="urn:microsoft.com/office/officeart/2017/3/layout/DropPinTimeline"/>
    <dgm:cxn modelId="{D78AD7FE-53B0-43EE-A7D5-F831FCCA1282}" type="presParOf" srcId="{FC585AAD-09C5-4BF8-AC5C-A864F2842271}" destId="{4749AF23-83E0-43AC-B244-1F76DE0BAF41}" srcOrd="2" destOrd="0" presId="urn:microsoft.com/office/officeart/2017/3/layout/DropPinTimeline"/>
    <dgm:cxn modelId="{E8618AEF-E7A2-482F-B79B-C0C75E72AE0E}" type="presParOf" srcId="{FC585AAD-09C5-4BF8-AC5C-A864F2842271}" destId="{DDD7F378-7CDF-4BE3-AA12-B5910B552760}" srcOrd="3" destOrd="0" presId="urn:microsoft.com/office/officeart/2017/3/layout/DropPinTimeline"/>
    <dgm:cxn modelId="{FFB85F63-CE22-4E3A-873D-071F5C943A10}" type="presParOf" srcId="{FC585AAD-09C5-4BF8-AC5C-A864F2842271}" destId="{840F5524-BDF9-46EC-B393-5D4A81C11C25}" srcOrd="4" destOrd="0" presId="urn:microsoft.com/office/officeart/2017/3/layout/DropPinTimeline"/>
    <dgm:cxn modelId="{80C383FA-FED8-4C51-B66D-ED1BAF0D64DE}" type="presParOf" srcId="{FC585AAD-09C5-4BF8-AC5C-A864F2842271}" destId="{F1D9FA65-57F9-43DB-8A81-B45F6473CA09}" srcOrd="5" destOrd="0" presId="urn:microsoft.com/office/officeart/2017/3/layout/DropPinTimeline"/>
    <dgm:cxn modelId="{14E5887A-A30E-4AAF-A805-5973B1A9A903}" type="presParOf" srcId="{C8ADC344-8E54-49AF-A126-82B635A76314}" destId="{4DE89313-728B-4FF3-BF2C-BCC1B87A49F5}" srcOrd="11" destOrd="0" presId="urn:microsoft.com/office/officeart/2017/3/layout/DropPinTimeline"/>
    <dgm:cxn modelId="{389D2773-77AB-46C7-8405-B563A53DAA3C}" type="presParOf" srcId="{C8ADC344-8E54-49AF-A126-82B635A76314}" destId="{BB98238C-127F-4BB6-B25A-282045958608}" srcOrd="12" destOrd="0" presId="urn:microsoft.com/office/officeart/2017/3/layout/DropPinTimeline"/>
    <dgm:cxn modelId="{B8FCFDB2-0F51-4A0A-814D-81E0C0325A18}" type="presParOf" srcId="{BB98238C-127F-4BB6-B25A-282045958608}" destId="{4F8C2795-C81A-4248-B334-C6B5E5611EC3}" srcOrd="0" destOrd="0" presId="urn:microsoft.com/office/officeart/2017/3/layout/DropPinTimeline"/>
    <dgm:cxn modelId="{59C54E47-75BE-4055-AAC8-42A59C574A86}" type="presParOf" srcId="{BB98238C-127F-4BB6-B25A-282045958608}" destId="{FBD1A215-C26B-4819-B43B-01CABA9777D5}" srcOrd="1" destOrd="0" presId="urn:microsoft.com/office/officeart/2017/3/layout/DropPinTimeline"/>
    <dgm:cxn modelId="{F3B0F930-1578-4462-9DD6-AA29A4883C5A}" type="presParOf" srcId="{FBD1A215-C26B-4819-B43B-01CABA9777D5}" destId="{D8DA425B-D020-4D56-8AA5-0831D49D1997}" srcOrd="0" destOrd="0" presId="urn:microsoft.com/office/officeart/2017/3/layout/DropPinTimeline"/>
    <dgm:cxn modelId="{A2CE805E-5EF4-4D45-ACB1-8A19217C13A0}" type="presParOf" srcId="{FBD1A215-C26B-4819-B43B-01CABA9777D5}" destId="{DCD3CE78-ED37-42DB-9E02-DBE7E0A8C3CF}" srcOrd="1" destOrd="0" presId="urn:microsoft.com/office/officeart/2017/3/layout/DropPinTimeline"/>
    <dgm:cxn modelId="{EC784085-7E01-4D41-B58E-5FDD53DA9DCB}" type="presParOf" srcId="{BB98238C-127F-4BB6-B25A-282045958608}" destId="{9AD32053-0FEC-433A-BE62-4121CA97ADC2}" srcOrd="2" destOrd="0" presId="urn:microsoft.com/office/officeart/2017/3/layout/DropPinTimeline"/>
    <dgm:cxn modelId="{654919AF-3A3E-400E-BAD4-1E6481EBF43C}" type="presParOf" srcId="{BB98238C-127F-4BB6-B25A-282045958608}" destId="{D3C87AA4-78D6-422E-B3A4-CB65ACDA8C4A}" srcOrd="3" destOrd="0" presId="urn:microsoft.com/office/officeart/2017/3/layout/DropPinTimeline"/>
    <dgm:cxn modelId="{58E63D88-DB91-4A35-809B-393D051CA173}" type="presParOf" srcId="{BB98238C-127F-4BB6-B25A-282045958608}" destId="{62811686-B629-4F8C-A6F3-204D643CC9F1}" srcOrd="4" destOrd="0" presId="urn:microsoft.com/office/officeart/2017/3/layout/DropPinTimeline"/>
    <dgm:cxn modelId="{79C4E9FC-3D1D-4399-99DE-1F530CF87EB5}" type="presParOf" srcId="{BB98238C-127F-4BB6-B25A-282045958608}" destId="{1EC6D4A6-1133-4808-96AD-6DD702BE08DF}" srcOrd="5" destOrd="0" presId="urn:microsoft.com/office/officeart/2017/3/layout/DropPinTimelin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7B5C8-7C7E-47DC-BFED-1D625CBAA1AE}">
      <dsp:nvSpPr>
        <dsp:cNvPr id="0" name=""/>
        <dsp:cNvSpPr/>
      </dsp:nvSpPr>
      <dsp:spPr>
        <a:xfrm>
          <a:off x="0" y="1792425"/>
          <a:ext cx="990599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3E36A-2D78-45DE-B01E-F4F0F68A4347}">
      <dsp:nvSpPr>
        <dsp:cNvPr id="0" name=""/>
        <dsp:cNvSpPr/>
      </dsp:nvSpPr>
      <dsp:spPr>
        <a:xfrm rot="8100000">
          <a:off x="55009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600E3-A5FE-4464-833E-F31C55DDA5E2}">
      <dsp:nvSpPr>
        <dsp:cNvPr id="0" name=""/>
        <dsp:cNvSpPr/>
      </dsp:nvSpPr>
      <dsp:spPr>
        <a:xfrm>
          <a:off x="84296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DCDF6B-BE2A-4643-BD54-796DC3061748}">
      <dsp:nvSpPr>
        <dsp:cNvPr id="0" name=""/>
        <dsp:cNvSpPr/>
      </dsp:nvSpPr>
      <dsp:spPr>
        <a:xfrm>
          <a:off x="373235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Pretius start</a:t>
          </a:r>
          <a:endParaRPr lang="en-US" sz="1400" kern="1200" dirty="0">
            <a:solidFill>
              <a:schemeClr val="bg2">
                <a:lumMod val="20000"/>
                <a:lumOff val="80000"/>
              </a:schemeClr>
            </a:solidFill>
          </a:endParaRPr>
        </a:p>
      </dsp:txBody>
      <dsp:txXfrm>
        <a:off x="373235" y="731309"/>
        <a:ext cx="2060559" cy="1061115"/>
      </dsp:txXfrm>
    </dsp:sp>
    <dsp:sp modelId="{CC8E14C4-70F5-4D01-8A49-3936FC1F8C0A}">
      <dsp:nvSpPr>
        <dsp:cNvPr id="0" name=""/>
        <dsp:cNvSpPr/>
      </dsp:nvSpPr>
      <dsp:spPr>
        <a:xfrm>
          <a:off x="373235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2012</a:t>
          </a:r>
          <a:endParaRPr lang="en-US" sz="19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73235" y="358484"/>
        <a:ext cx="2060559" cy="372824"/>
      </dsp:txXfrm>
    </dsp:sp>
    <dsp:sp modelId="{7A6CFA7A-9518-4475-A70B-4796964E4A73}">
      <dsp:nvSpPr>
        <dsp:cNvPr id="0" name=""/>
        <dsp:cNvSpPr/>
      </dsp:nvSpPr>
      <dsp:spPr>
        <a:xfrm>
          <a:off x="186822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81F57-161F-4EDF-9522-7D686B05F069}">
      <dsp:nvSpPr>
        <dsp:cNvPr id="0" name=""/>
        <dsp:cNvSpPr/>
      </dsp:nvSpPr>
      <dsp:spPr>
        <a:xfrm>
          <a:off x="153268" y="1758870"/>
          <a:ext cx="67108" cy="671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A3998-812F-46E7-8ADF-59C45DD711FE}">
      <dsp:nvSpPr>
        <dsp:cNvPr id="0" name=""/>
        <dsp:cNvSpPr/>
      </dsp:nvSpPr>
      <dsp:spPr>
        <a:xfrm rot="18900000">
          <a:off x="1292105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E8728-7891-4DAC-B074-AEB58E45FA41}">
      <dsp:nvSpPr>
        <dsp:cNvPr id="0" name=""/>
        <dsp:cNvSpPr/>
      </dsp:nvSpPr>
      <dsp:spPr>
        <a:xfrm>
          <a:off x="1321392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C95BA-0E0E-42DC-886F-AEDBFAFA93D5}">
      <dsp:nvSpPr>
        <dsp:cNvPr id="0" name=""/>
        <dsp:cNvSpPr/>
      </dsp:nvSpPr>
      <dsp:spPr>
        <a:xfrm>
          <a:off x="1610331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Column Attributes</a:t>
          </a:r>
          <a:endParaRPr lang="pl-PL" sz="1400" b="0" i="0" u="none" strike="noStrike" kern="1200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sp:txBody>
      <dsp:txXfrm>
        <a:off x="1610331" y="1792425"/>
        <a:ext cx="2060559" cy="1061115"/>
      </dsp:txXfrm>
    </dsp:sp>
    <dsp:sp modelId="{97B07DA2-BAFC-4559-83B0-F9846A8B9900}">
      <dsp:nvSpPr>
        <dsp:cNvPr id="0" name=""/>
        <dsp:cNvSpPr/>
      </dsp:nvSpPr>
      <dsp:spPr>
        <a:xfrm>
          <a:off x="1610331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2014</a:t>
          </a:r>
        </a:p>
      </dsp:txBody>
      <dsp:txXfrm>
        <a:off x="1610331" y="2853540"/>
        <a:ext cx="2060559" cy="372824"/>
      </dsp:txXfrm>
    </dsp:sp>
    <dsp:sp modelId="{A84FC337-7410-493E-9BFA-2E0EBFA9EB0F}">
      <dsp:nvSpPr>
        <dsp:cNvPr id="0" name=""/>
        <dsp:cNvSpPr/>
      </dsp:nvSpPr>
      <dsp:spPr>
        <a:xfrm>
          <a:off x="1423919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B7072-C98C-49A5-B92C-824E8EFFE703}">
      <dsp:nvSpPr>
        <dsp:cNvPr id="0" name=""/>
        <dsp:cNvSpPr/>
      </dsp:nvSpPr>
      <dsp:spPr>
        <a:xfrm>
          <a:off x="1390364" y="1758870"/>
          <a:ext cx="67108" cy="671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26472-8D92-4CDC-8D26-80E9DBB4D185}">
      <dsp:nvSpPr>
        <dsp:cNvPr id="0" name=""/>
        <dsp:cNvSpPr/>
      </dsp:nvSpPr>
      <dsp:spPr>
        <a:xfrm rot="8100000">
          <a:off x="2529201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CE535-82C7-4381-8301-8E8697654BB3}">
      <dsp:nvSpPr>
        <dsp:cNvPr id="0" name=""/>
        <dsp:cNvSpPr/>
      </dsp:nvSpPr>
      <dsp:spPr>
        <a:xfrm>
          <a:off x="2558488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BF707-5A4A-4CEC-990F-4C6467BDAD63}">
      <dsp:nvSpPr>
        <dsp:cNvPr id="0" name=""/>
        <dsp:cNvSpPr/>
      </dsp:nvSpPr>
      <dsp:spPr>
        <a:xfrm>
          <a:off x="2847427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Client-Side Validation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LOV item</a:t>
          </a:r>
        </a:p>
      </dsp:txBody>
      <dsp:txXfrm>
        <a:off x="2847427" y="731309"/>
        <a:ext cx="2060559" cy="1061115"/>
      </dsp:txXfrm>
    </dsp:sp>
    <dsp:sp modelId="{836816BF-9DCF-4E0A-BBFB-66387E2A171B}">
      <dsp:nvSpPr>
        <dsp:cNvPr id="0" name=""/>
        <dsp:cNvSpPr/>
      </dsp:nvSpPr>
      <dsp:spPr>
        <a:xfrm>
          <a:off x="2847427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2015</a:t>
          </a:r>
        </a:p>
      </dsp:txBody>
      <dsp:txXfrm>
        <a:off x="2847427" y="358484"/>
        <a:ext cx="2060559" cy="372824"/>
      </dsp:txXfrm>
    </dsp:sp>
    <dsp:sp modelId="{096CBDE8-CF68-4E70-932A-6482C5BD0635}">
      <dsp:nvSpPr>
        <dsp:cNvPr id="0" name=""/>
        <dsp:cNvSpPr/>
      </dsp:nvSpPr>
      <dsp:spPr>
        <a:xfrm>
          <a:off x="2661015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656803-D564-4FF3-B950-19192B70133F}">
      <dsp:nvSpPr>
        <dsp:cNvPr id="0" name=""/>
        <dsp:cNvSpPr/>
      </dsp:nvSpPr>
      <dsp:spPr>
        <a:xfrm>
          <a:off x="2627460" y="1758870"/>
          <a:ext cx="67108" cy="671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1ACCE-437D-47E8-AC10-B81C4E5D6FBA}">
      <dsp:nvSpPr>
        <dsp:cNvPr id="0" name=""/>
        <dsp:cNvSpPr/>
      </dsp:nvSpPr>
      <dsp:spPr>
        <a:xfrm rot="18900000">
          <a:off x="3766297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740F-6B8A-4EC2-AE07-14418A43BD13}">
      <dsp:nvSpPr>
        <dsp:cNvPr id="0" name=""/>
        <dsp:cNvSpPr/>
      </dsp:nvSpPr>
      <dsp:spPr>
        <a:xfrm>
          <a:off x="3795584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8B750-941A-46D2-BD8B-239FDEF852DB}">
      <dsp:nvSpPr>
        <dsp:cNvPr id="0" name=""/>
        <dsp:cNvSpPr/>
      </dsp:nvSpPr>
      <dsp:spPr>
        <a:xfrm>
          <a:off x="4084523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Modal Dialog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Notifications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Nested Reports</a:t>
          </a:r>
        </a:p>
      </dsp:txBody>
      <dsp:txXfrm>
        <a:off x="4084523" y="1792425"/>
        <a:ext cx="2060559" cy="1061115"/>
      </dsp:txXfrm>
    </dsp:sp>
    <dsp:sp modelId="{AA059172-6E75-4888-9385-0463CA5C8653}">
      <dsp:nvSpPr>
        <dsp:cNvPr id="0" name=""/>
        <dsp:cNvSpPr/>
      </dsp:nvSpPr>
      <dsp:spPr>
        <a:xfrm>
          <a:off x="4084523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2016</a:t>
          </a:r>
        </a:p>
      </dsp:txBody>
      <dsp:txXfrm>
        <a:off x="4084523" y="2853540"/>
        <a:ext cx="2060559" cy="372824"/>
      </dsp:txXfrm>
    </dsp:sp>
    <dsp:sp modelId="{829F70DC-AEDA-40D5-A21C-61926B57D34F}">
      <dsp:nvSpPr>
        <dsp:cNvPr id="0" name=""/>
        <dsp:cNvSpPr/>
      </dsp:nvSpPr>
      <dsp:spPr>
        <a:xfrm>
          <a:off x="3898111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EFD3C0-55A9-45B4-90FA-4EB99E518B8D}">
      <dsp:nvSpPr>
        <dsp:cNvPr id="0" name=""/>
        <dsp:cNvSpPr/>
      </dsp:nvSpPr>
      <dsp:spPr>
        <a:xfrm>
          <a:off x="3863927" y="1758870"/>
          <a:ext cx="67108" cy="671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4282A-6FA9-4116-8CA8-80A133C48A71}">
      <dsp:nvSpPr>
        <dsp:cNvPr id="0" name=""/>
        <dsp:cNvSpPr/>
      </dsp:nvSpPr>
      <dsp:spPr>
        <a:xfrm rot="8100000">
          <a:off x="5003393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BE464-1CEE-453C-A22D-1AF986AD1F5F}">
      <dsp:nvSpPr>
        <dsp:cNvPr id="0" name=""/>
        <dsp:cNvSpPr/>
      </dsp:nvSpPr>
      <dsp:spPr>
        <a:xfrm>
          <a:off x="5032680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1983F-EFFD-471D-8841-6B727E475CDB}">
      <dsp:nvSpPr>
        <dsp:cNvPr id="0" name=""/>
        <dsp:cNvSpPr/>
      </dsp:nvSpPr>
      <dsp:spPr>
        <a:xfrm>
          <a:off x="5321619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Date Range Picker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Help Text Tooltip</a:t>
          </a:r>
        </a:p>
      </dsp:txBody>
      <dsp:txXfrm>
        <a:off x="5321619" y="731309"/>
        <a:ext cx="2060559" cy="1061115"/>
      </dsp:txXfrm>
    </dsp:sp>
    <dsp:sp modelId="{EBB3B281-5486-4615-B2ED-39EC3F5CCFC1}">
      <dsp:nvSpPr>
        <dsp:cNvPr id="0" name=""/>
        <dsp:cNvSpPr/>
      </dsp:nvSpPr>
      <dsp:spPr>
        <a:xfrm>
          <a:off x="5321619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2016</a:t>
          </a:r>
        </a:p>
      </dsp:txBody>
      <dsp:txXfrm>
        <a:off x="5321619" y="358484"/>
        <a:ext cx="2060559" cy="372824"/>
      </dsp:txXfrm>
    </dsp:sp>
    <dsp:sp modelId="{2E2A94AF-CED8-4D82-B519-497BDCC144C2}">
      <dsp:nvSpPr>
        <dsp:cNvPr id="0" name=""/>
        <dsp:cNvSpPr/>
      </dsp:nvSpPr>
      <dsp:spPr>
        <a:xfrm>
          <a:off x="5135207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9E137B-D8AC-44A8-BA50-F5375D7ED428}">
      <dsp:nvSpPr>
        <dsp:cNvPr id="0" name=""/>
        <dsp:cNvSpPr/>
      </dsp:nvSpPr>
      <dsp:spPr>
        <a:xfrm>
          <a:off x="5101023" y="1758870"/>
          <a:ext cx="67108" cy="671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68E7D-0B65-437D-8C16-EB43064A87DC}">
      <dsp:nvSpPr>
        <dsp:cNvPr id="0" name=""/>
        <dsp:cNvSpPr/>
      </dsp:nvSpPr>
      <dsp:spPr>
        <a:xfrm rot="18900000">
          <a:off x="6240489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95748-A20C-4F34-A856-FD98ED542E58}">
      <dsp:nvSpPr>
        <dsp:cNvPr id="0" name=""/>
        <dsp:cNvSpPr/>
      </dsp:nvSpPr>
      <dsp:spPr>
        <a:xfrm>
          <a:off x="6269776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9E077-CAF0-432D-9749-CDB1029B24B6}">
      <dsp:nvSpPr>
        <dsp:cNvPr id="0" name=""/>
        <dsp:cNvSpPr/>
      </dsp:nvSpPr>
      <dsp:spPr>
        <a:xfrm>
          <a:off x="6558715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LOV item 2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APEX Context Menu</a:t>
          </a:r>
          <a:endParaRPr lang="pl-PL" sz="1400" b="0" i="0" u="none" strike="noStrike" kern="1200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APEX Competition</a:t>
          </a:r>
          <a:endParaRPr lang="en-GB" sz="1400" b="0" i="0" u="none" strike="noStrike" kern="1200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sp:txBody>
      <dsp:txXfrm>
        <a:off x="6558715" y="1792425"/>
        <a:ext cx="2060559" cy="1061115"/>
      </dsp:txXfrm>
    </dsp:sp>
    <dsp:sp modelId="{C2C98898-205D-4C47-949E-D98767134A8E}">
      <dsp:nvSpPr>
        <dsp:cNvPr id="0" name=""/>
        <dsp:cNvSpPr/>
      </dsp:nvSpPr>
      <dsp:spPr>
        <a:xfrm>
          <a:off x="6558715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2019</a:t>
          </a:r>
        </a:p>
      </dsp:txBody>
      <dsp:txXfrm>
        <a:off x="6558715" y="2853540"/>
        <a:ext cx="2060559" cy="372824"/>
      </dsp:txXfrm>
    </dsp:sp>
    <dsp:sp modelId="{88BB375E-B4FC-40E2-AC1E-68D4A6CAC0EA}">
      <dsp:nvSpPr>
        <dsp:cNvPr id="0" name=""/>
        <dsp:cNvSpPr/>
      </dsp:nvSpPr>
      <dsp:spPr>
        <a:xfrm>
          <a:off x="6372303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5BF73-DA1F-411C-989C-18C4571CA3B5}">
      <dsp:nvSpPr>
        <dsp:cNvPr id="0" name=""/>
        <dsp:cNvSpPr/>
      </dsp:nvSpPr>
      <dsp:spPr>
        <a:xfrm>
          <a:off x="6338119" y="1758870"/>
          <a:ext cx="67108" cy="671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09CCD-D8E4-48DB-819E-26618812DDE5}">
      <dsp:nvSpPr>
        <dsp:cNvPr id="0" name=""/>
        <dsp:cNvSpPr/>
      </dsp:nvSpPr>
      <dsp:spPr>
        <a:xfrm rot="8100000">
          <a:off x="7477585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B2110-D7F6-489B-9BB7-97BD3058666A}">
      <dsp:nvSpPr>
        <dsp:cNvPr id="0" name=""/>
        <dsp:cNvSpPr/>
      </dsp:nvSpPr>
      <dsp:spPr>
        <a:xfrm>
          <a:off x="7506872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8459-F42C-404D-9D86-554877F52EB7}">
      <dsp:nvSpPr>
        <dsp:cNvPr id="0" name=""/>
        <dsp:cNvSpPr/>
      </dsp:nvSpPr>
      <dsp:spPr>
        <a:xfrm>
          <a:off x="7795811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Pretius stop</a:t>
          </a:r>
          <a:endParaRPr lang="en-GB" sz="1400" b="0" i="0" u="none" strike="noStrike" kern="1200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sp:txBody>
      <dsp:txXfrm>
        <a:off x="7795811" y="731309"/>
        <a:ext cx="2060559" cy="1061115"/>
      </dsp:txXfrm>
    </dsp:sp>
    <dsp:sp modelId="{FA65DC4C-E50B-4F5D-9FEF-6EA95837FE59}">
      <dsp:nvSpPr>
        <dsp:cNvPr id="0" name=""/>
        <dsp:cNvSpPr/>
      </dsp:nvSpPr>
      <dsp:spPr>
        <a:xfrm>
          <a:off x="7795811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2020</a:t>
          </a:r>
          <a:endParaRPr lang="en-GB" sz="1900" b="0" i="0" u="none" strike="noStrike" kern="1200" dirty="0">
            <a:solidFill>
              <a:schemeClr val="tx1">
                <a:lumMod val="95000"/>
              </a:schemeClr>
            </a:solidFill>
            <a:effectLst/>
            <a:latin typeface="Arial" panose="020B0604020202020204" pitchFamily="34" charset="0"/>
          </a:endParaRPr>
        </a:p>
      </dsp:txBody>
      <dsp:txXfrm>
        <a:off x="7795811" y="358484"/>
        <a:ext cx="2060559" cy="372824"/>
      </dsp:txXfrm>
    </dsp:sp>
    <dsp:sp modelId="{62841839-7450-47B5-9A8F-EABE1302F540}">
      <dsp:nvSpPr>
        <dsp:cNvPr id="0" name=""/>
        <dsp:cNvSpPr/>
      </dsp:nvSpPr>
      <dsp:spPr>
        <a:xfrm>
          <a:off x="7609399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BCA67-6C30-449D-8ED9-12D1D9CC182E}">
      <dsp:nvSpPr>
        <dsp:cNvPr id="0" name=""/>
        <dsp:cNvSpPr/>
      </dsp:nvSpPr>
      <dsp:spPr>
        <a:xfrm>
          <a:off x="7575215" y="1758870"/>
          <a:ext cx="67108" cy="671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7B5C8-7C7E-47DC-BFED-1D625CBAA1AE}">
      <dsp:nvSpPr>
        <dsp:cNvPr id="0" name=""/>
        <dsp:cNvSpPr/>
      </dsp:nvSpPr>
      <dsp:spPr>
        <a:xfrm>
          <a:off x="0" y="1792425"/>
          <a:ext cx="990599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6AC79-6698-4C60-93B8-1C30BDA74A6D}">
      <dsp:nvSpPr>
        <dsp:cNvPr id="0" name=""/>
        <dsp:cNvSpPr/>
      </dsp:nvSpPr>
      <dsp:spPr>
        <a:xfrm rot="8100000">
          <a:off x="55009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F137D-52D3-4E55-82CE-6EA48AABF3B9}">
      <dsp:nvSpPr>
        <dsp:cNvPr id="0" name=""/>
        <dsp:cNvSpPr/>
      </dsp:nvSpPr>
      <dsp:spPr>
        <a:xfrm>
          <a:off x="84296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9E93B-9838-4660-AAD3-EA4D9A275945}">
      <dsp:nvSpPr>
        <dsp:cNvPr id="0" name=""/>
        <dsp:cNvSpPr/>
      </dsp:nvSpPr>
      <dsp:spPr>
        <a:xfrm>
          <a:off x="373235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Client Side Validation Pro</a:t>
          </a:r>
          <a:endParaRPr lang="en-US" sz="1500" kern="1200" dirty="0">
            <a:solidFill>
              <a:schemeClr val="accent5">
                <a:lumMod val="40000"/>
                <a:lumOff val="60000"/>
              </a:schemeClr>
            </a:solidFill>
          </a:endParaRPr>
        </a:p>
      </dsp:txBody>
      <dsp:txXfrm>
        <a:off x="373235" y="731309"/>
        <a:ext cx="2060559" cy="1061115"/>
      </dsp:txXfrm>
    </dsp:sp>
    <dsp:sp modelId="{E53E0D4D-1D71-46EE-B9E8-8478FB359452}">
      <dsp:nvSpPr>
        <dsp:cNvPr id="0" name=""/>
        <dsp:cNvSpPr/>
      </dsp:nvSpPr>
      <dsp:spPr>
        <a:xfrm>
          <a:off x="373235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</a:t>
          </a: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 </a:t>
          </a: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Q1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73235" y="358484"/>
        <a:ext cx="2060559" cy="372824"/>
      </dsp:txXfrm>
    </dsp:sp>
    <dsp:sp modelId="{6E064B8D-9143-4A85-B6E0-4FF8DEA35D9F}">
      <dsp:nvSpPr>
        <dsp:cNvPr id="0" name=""/>
        <dsp:cNvSpPr/>
      </dsp:nvSpPr>
      <dsp:spPr>
        <a:xfrm>
          <a:off x="186822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2B04F-9FD9-48CB-A28A-4CD4828CBE3D}">
      <dsp:nvSpPr>
        <dsp:cNvPr id="0" name=""/>
        <dsp:cNvSpPr/>
      </dsp:nvSpPr>
      <dsp:spPr>
        <a:xfrm>
          <a:off x="152639" y="1758870"/>
          <a:ext cx="67108" cy="671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E1FF1-68BE-4F5A-8A58-211416D8FD3A}">
      <dsp:nvSpPr>
        <dsp:cNvPr id="0" name=""/>
        <dsp:cNvSpPr/>
      </dsp:nvSpPr>
      <dsp:spPr>
        <a:xfrm rot="18900000">
          <a:off x="1292105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60E04-E8A1-4D40-97A7-C9D37C87809A}">
      <dsp:nvSpPr>
        <dsp:cNvPr id="0" name=""/>
        <dsp:cNvSpPr/>
      </dsp:nvSpPr>
      <dsp:spPr>
        <a:xfrm>
          <a:off x="1321392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E7804-0BFA-452F-B142-F9635DB6AD73}">
      <dsp:nvSpPr>
        <dsp:cNvPr id="0" name=""/>
        <dsp:cNvSpPr/>
      </dsp:nvSpPr>
      <dsp:spPr>
        <a:xfrm>
          <a:off x="1610331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IG Download File Pro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IG Checkbox Pro</a:t>
          </a:r>
        </a:p>
      </dsp:txBody>
      <dsp:txXfrm>
        <a:off x="1610331" y="1792425"/>
        <a:ext cx="2060559" cy="1061115"/>
      </dsp:txXfrm>
    </dsp:sp>
    <dsp:sp modelId="{F8FF7761-E73C-4D38-A96E-654C1AE6415A}">
      <dsp:nvSpPr>
        <dsp:cNvPr id="0" name=""/>
        <dsp:cNvSpPr/>
      </dsp:nvSpPr>
      <dsp:spPr>
        <a:xfrm>
          <a:off x="1610331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 </a:t>
          </a: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Q2</a:t>
          </a:r>
        </a:p>
      </dsp:txBody>
      <dsp:txXfrm>
        <a:off x="1610331" y="2853540"/>
        <a:ext cx="2060559" cy="372824"/>
      </dsp:txXfrm>
    </dsp:sp>
    <dsp:sp modelId="{0D07C99E-C3D4-4B28-AE2D-344BC90180B4}">
      <dsp:nvSpPr>
        <dsp:cNvPr id="0" name=""/>
        <dsp:cNvSpPr/>
      </dsp:nvSpPr>
      <dsp:spPr>
        <a:xfrm>
          <a:off x="1423919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6E5FBA-D211-4425-A93B-2EFED20D893F}">
      <dsp:nvSpPr>
        <dsp:cNvPr id="0" name=""/>
        <dsp:cNvSpPr/>
      </dsp:nvSpPr>
      <dsp:spPr>
        <a:xfrm>
          <a:off x="1389735" y="1758870"/>
          <a:ext cx="67108" cy="671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78564-69E3-4FEC-9972-CA31B96B76DA}">
      <dsp:nvSpPr>
        <dsp:cNvPr id="0" name=""/>
        <dsp:cNvSpPr/>
      </dsp:nvSpPr>
      <dsp:spPr>
        <a:xfrm rot="8100000">
          <a:off x="2529201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BCEC0-B894-4957-B960-18EAB7F50AE7}">
      <dsp:nvSpPr>
        <dsp:cNvPr id="0" name=""/>
        <dsp:cNvSpPr/>
      </dsp:nvSpPr>
      <dsp:spPr>
        <a:xfrm>
          <a:off x="2558488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3AEEB-7291-403B-B160-0C01D46C13C7}">
      <dsp:nvSpPr>
        <dsp:cNvPr id="0" name=""/>
        <dsp:cNvSpPr/>
      </dsp:nvSpPr>
      <dsp:spPr>
        <a:xfrm>
          <a:off x="2847427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Interactive JET charts Pro</a:t>
          </a:r>
        </a:p>
      </dsp:txBody>
      <dsp:txXfrm>
        <a:off x="2847427" y="731309"/>
        <a:ext cx="2060559" cy="1061115"/>
      </dsp:txXfrm>
    </dsp:sp>
    <dsp:sp modelId="{4575C7A8-519D-4231-B606-0ED72D19119C}">
      <dsp:nvSpPr>
        <dsp:cNvPr id="0" name=""/>
        <dsp:cNvSpPr/>
      </dsp:nvSpPr>
      <dsp:spPr>
        <a:xfrm>
          <a:off x="2847427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</a:t>
          </a:r>
          <a:r>
            <a:rPr lang="pl-PL" sz="2000" b="0" i="0" u="none" strike="noStrike" kern="1200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 </a:t>
          </a: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Q3</a:t>
          </a:r>
        </a:p>
      </dsp:txBody>
      <dsp:txXfrm>
        <a:off x="2847427" y="358484"/>
        <a:ext cx="2060559" cy="372824"/>
      </dsp:txXfrm>
    </dsp:sp>
    <dsp:sp modelId="{CE287DC1-7868-466B-82BE-B93AADD80A57}">
      <dsp:nvSpPr>
        <dsp:cNvPr id="0" name=""/>
        <dsp:cNvSpPr/>
      </dsp:nvSpPr>
      <dsp:spPr>
        <a:xfrm>
          <a:off x="2661015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6E5C91-D5E4-4BA5-926E-7047FF1DDF13}">
      <dsp:nvSpPr>
        <dsp:cNvPr id="0" name=""/>
        <dsp:cNvSpPr/>
      </dsp:nvSpPr>
      <dsp:spPr>
        <a:xfrm>
          <a:off x="2626831" y="1758870"/>
          <a:ext cx="67108" cy="671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A8798-4A3C-46ED-B409-DC0AE3D104F0}">
      <dsp:nvSpPr>
        <dsp:cNvPr id="0" name=""/>
        <dsp:cNvSpPr/>
      </dsp:nvSpPr>
      <dsp:spPr>
        <a:xfrm rot="18900000">
          <a:off x="3766297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B8C5A-2AC8-4389-811B-B6D08A0667AE}">
      <dsp:nvSpPr>
        <dsp:cNvPr id="0" name=""/>
        <dsp:cNvSpPr/>
      </dsp:nvSpPr>
      <dsp:spPr>
        <a:xfrm>
          <a:off x="3795584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67D3A-DA9C-4B68-A11F-44A0EFA73FF6}">
      <dsp:nvSpPr>
        <dsp:cNvPr id="0" name=""/>
        <dsp:cNvSpPr/>
      </dsp:nvSpPr>
      <dsp:spPr>
        <a:xfrm>
          <a:off x="4084523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Rich Text Editor Pro</a:t>
          </a:r>
        </a:p>
      </dsp:txBody>
      <dsp:txXfrm>
        <a:off x="4084523" y="1792425"/>
        <a:ext cx="2060559" cy="1061115"/>
      </dsp:txXfrm>
    </dsp:sp>
    <dsp:sp modelId="{B46F7F8A-F87E-4AE1-8DB6-10445AE42960}">
      <dsp:nvSpPr>
        <dsp:cNvPr id="0" name=""/>
        <dsp:cNvSpPr/>
      </dsp:nvSpPr>
      <dsp:spPr>
        <a:xfrm>
          <a:off x="4084523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 </a:t>
          </a: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Q4</a:t>
          </a:r>
        </a:p>
      </dsp:txBody>
      <dsp:txXfrm>
        <a:off x="4084523" y="2853540"/>
        <a:ext cx="2060559" cy="372824"/>
      </dsp:txXfrm>
    </dsp:sp>
    <dsp:sp modelId="{449C756C-E29A-4340-A3A0-6D84C44E88A3}">
      <dsp:nvSpPr>
        <dsp:cNvPr id="0" name=""/>
        <dsp:cNvSpPr/>
      </dsp:nvSpPr>
      <dsp:spPr>
        <a:xfrm>
          <a:off x="3898111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CE5AD-2DFB-4759-B5BE-099952E6726C}">
      <dsp:nvSpPr>
        <dsp:cNvPr id="0" name=""/>
        <dsp:cNvSpPr/>
      </dsp:nvSpPr>
      <dsp:spPr>
        <a:xfrm>
          <a:off x="3863927" y="1758870"/>
          <a:ext cx="67108" cy="671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E629B-B362-4B28-A028-F34FB5912681}">
      <dsp:nvSpPr>
        <dsp:cNvPr id="0" name=""/>
        <dsp:cNvSpPr/>
      </dsp:nvSpPr>
      <dsp:spPr>
        <a:xfrm rot="8100000">
          <a:off x="5003393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A2AB8-B891-42B3-ABFE-4372F3AF3F29}">
      <dsp:nvSpPr>
        <dsp:cNvPr id="0" name=""/>
        <dsp:cNvSpPr/>
      </dsp:nvSpPr>
      <dsp:spPr>
        <a:xfrm>
          <a:off x="5032680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7099-030E-436E-A096-12EF6B10741F}">
      <dsp:nvSpPr>
        <dsp:cNvPr id="0" name=""/>
        <dsp:cNvSpPr/>
      </dsp:nvSpPr>
      <dsp:spPr>
        <a:xfrm>
          <a:off x="5321619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Guided Tour Pro</a:t>
          </a:r>
        </a:p>
      </dsp:txBody>
      <dsp:txXfrm>
        <a:off x="5321619" y="731309"/>
        <a:ext cx="2060559" cy="1061115"/>
      </dsp:txXfrm>
    </dsp:sp>
    <dsp:sp modelId="{73EF3C61-0AF8-4136-A734-231307E03716}">
      <dsp:nvSpPr>
        <dsp:cNvPr id="0" name=""/>
        <dsp:cNvSpPr/>
      </dsp:nvSpPr>
      <dsp:spPr>
        <a:xfrm>
          <a:off x="5321619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2021</a:t>
          </a: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 Q2</a:t>
          </a:r>
          <a:endParaRPr lang="en-GB" sz="2000" b="0" i="0" u="none" strike="noStrike" kern="1200" dirty="0">
            <a:solidFill>
              <a:schemeClr val="tx1"/>
            </a:solidFill>
            <a:effectLst/>
            <a:latin typeface="Arial" panose="020B0604020202020204" pitchFamily="34" charset="0"/>
          </a:endParaRPr>
        </a:p>
      </dsp:txBody>
      <dsp:txXfrm>
        <a:off x="5321619" y="358484"/>
        <a:ext cx="2060559" cy="372824"/>
      </dsp:txXfrm>
    </dsp:sp>
    <dsp:sp modelId="{C36856BC-D3F7-4E01-BE96-B895F8620F33}">
      <dsp:nvSpPr>
        <dsp:cNvPr id="0" name=""/>
        <dsp:cNvSpPr/>
      </dsp:nvSpPr>
      <dsp:spPr>
        <a:xfrm>
          <a:off x="5135207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35E09-213F-4DDF-9E0D-A0575D2BC016}">
      <dsp:nvSpPr>
        <dsp:cNvPr id="0" name=""/>
        <dsp:cNvSpPr/>
      </dsp:nvSpPr>
      <dsp:spPr>
        <a:xfrm>
          <a:off x="5101023" y="1758870"/>
          <a:ext cx="67108" cy="671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A97B6-33D9-4D29-9B62-FA0FE7025298}">
      <dsp:nvSpPr>
        <dsp:cNvPr id="0" name=""/>
        <dsp:cNvSpPr/>
      </dsp:nvSpPr>
      <dsp:spPr>
        <a:xfrm rot="18900000">
          <a:off x="6240489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87FD9-FB29-4478-947E-A6F601801176}">
      <dsp:nvSpPr>
        <dsp:cNvPr id="0" name=""/>
        <dsp:cNvSpPr/>
      </dsp:nvSpPr>
      <dsp:spPr>
        <a:xfrm>
          <a:off x="6269776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9AF23-83E0-43AC-B244-1F76DE0BAF41}">
      <dsp:nvSpPr>
        <dsp:cNvPr id="0" name=""/>
        <dsp:cNvSpPr/>
      </dsp:nvSpPr>
      <dsp:spPr>
        <a:xfrm>
          <a:off x="6558715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AOP Modal Download</a:t>
          </a:r>
        </a:p>
      </dsp:txBody>
      <dsp:txXfrm>
        <a:off x="6558715" y="1792425"/>
        <a:ext cx="2060559" cy="1061115"/>
      </dsp:txXfrm>
    </dsp:sp>
    <dsp:sp modelId="{DDD7F378-7CDF-4BE3-AA12-B5910B552760}">
      <dsp:nvSpPr>
        <dsp:cNvPr id="0" name=""/>
        <dsp:cNvSpPr/>
      </dsp:nvSpPr>
      <dsp:spPr>
        <a:xfrm>
          <a:off x="6558715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2021 </a:t>
          </a: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Q2</a:t>
          </a:r>
        </a:p>
      </dsp:txBody>
      <dsp:txXfrm>
        <a:off x="6558715" y="2853540"/>
        <a:ext cx="2060559" cy="372824"/>
      </dsp:txXfrm>
    </dsp:sp>
    <dsp:sp modelId="{840F5524-BDF9-46EC-B393-5D4A81C11C25}">
      <dsp:nvSpPr>
        <dsp:cNvPr id="0" name=""/>
        <dsp:cNvSpPr/>
      </dsp:nvSpPr>
      <dsp:spPr>
        <a:xfrm>
          <a:off x="6372303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C5F54-CCBA-46F7-AEEF-378E0A9B1755}">
      <dsp:nvSpPr>
        <dsp:cNvPr id="0" name=""/>
        <dsp:cNvSpPr/>
      </dsp:nvSpPr>
      <dsp:spPr>
        <a:xfrm>
          <a:off x="6338119" y="1758870"/>
          <a:ext cx="67108" cy="671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A425B-D020-4D56-8AA5-0831D49D1997}">
      <dsp:nvSpPr>
        <dsp:cNvPr id="0" name=""/>
        <dsp:cNvSpPr/>
      </dsp:nvSpPr>
      <dsp:spPr>
        <a:xfrm rot="8100000">
          <a:off x="7477585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3CE78-ED37-42DB-9E02-DBE7E0A8C3CF}">
      <dsp:nvSpPr>
        <dsp:cNvPr id="0" name=""/>
        <dsp:cNvSpPr/>
      </dsp:nvSpPr>
      <dsp:spPr>
        <a:xfrm>
          <a:off x="7506872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D32053-0FEC-433A-BE62-4121CA97ADC2}">
      <dsp:nvSpPr>
        <dsp:cNvPr id="0" name=""/>
        <dsp:cNvSpPr/>
      </dsp:nvSpPr>
      <dsp:spPr>
        <a:xfrm>
          <a:off x="7795811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APEX Office Edit</a:t>
          </a:r>
        </a:p>
      </dsp:txBody>
      <dsp:txXfrm>
        <a:off x="7795811" y="731309"/>
        <a:ext cx="2060559" cy="1061115"/>
      </dsp:txXfrm>
    </dsp:sp>
    <dsp:sp modelId="{D3C87AA4-78D6-422E-B3A4-CB65ACDA8C4A}">
      <dsp:nvSpPr>
        <dsp:cNvPr id="0" name=""/>
        <dsp:cNvSpPr/>
      </dsp:nvSpPr>
      <dsp:spPr>
        <a:xfrm>
          <a:off x="7795811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2023 Q1</a:t>
          </a:r>
        </a:p>
      </dsp:txBody>
      <dsp:txXfrm>
        <a:off x="7795811" y="358484"/>
        <a:ext cx="2060559" cy="372824"/>
      </dsp:txXfrm>
    </dsp:sp>
    <dsp:sp modelId="{62811686-B629-4F8C-A6F3-204D643CC9F1}">
      <dsp:nvSpPr>
        <dsp:cNvPr id="0" name=""/>
        <dsp:cNvSpPr/>
      </dsp:nvSpPr>
      <dsp:spPr>
        <a:xfrm>
          <a:off x="7609399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C2795-C81A-4248-B334-C6B5E5611EC3}">
      <dsp:nvSpPr>
        <dsp:cNvPr id="0" name=""/>
        <dsp:cNvSpPr/>
      </dsp:nvSpPr>
      <dsp:spPr>
        <a:xfrm>
          <a:off x="7575215" y="1758870"/>
          <a:ext cx="67108" cy="671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34FCB-F413-49E3-9F8F-44E3E23E9EDF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C1F52-BD33-4B57-A896-F766190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06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66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5B94-8F2A-68E6-0963-3B53598F0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A3ECB55-6EC8-0E2C-EF05-FB96F6231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176E1F8-0CF1-E056-D6C4-2925917A7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4AD4B30-46CF-7F99-E2B8-90C6F1687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6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4747-F717-B4B2-830F-EF6F7CC46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4F6E012-4C3A-DAF6-4DBF-ED5E5030E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90A2253-29AB-A151-2AAB-492137609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5D7A4F9-D8B8-450B-076C-944EDCDAE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92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4169B-DB96-94F9-8DD1-EFCC71210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D743AD2-906F-B4BE-9E1B-4E50086F6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F34C0C9-6A55-F4E3-2C84-3411D9A1D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EA4A468-45C3-A007-C916-25A32F616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6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42E5-2CDF-D9E0-961A-2CFE3E026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8290C44-CA6F-263F-5918-DA7E47B1C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C2D43573-0EC6-0BE9-3D55-26C24175A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1FAD493-57DB-A3B5-03AB-08DD790DD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12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9E423-4909-50AC-4D22-52BB36D2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E868A91-B657-C014-9BD3-7AEB14DDA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86C71B4-DA7B-C797-D7D3-5C0E30B03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1EFC42E-249B-3C38-C690-57843F8BF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94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ED36-8817-E727-B1EA-D03B62F87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EE6691A-64B7-8726-A374-6045B10C7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F29EF5F-FA2A-18C5-58BB-AD2C26AAD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CF2C9E3-B697-BBBF-A93A-45CE3AC99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59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F7690-2B25-AA0C-487F-40F79923B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6DFB5FB-4026-8BC7-4BB8-C44CF0385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EBE9DF2-5E46-5F3A-B712-3E6996B87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5135EAE-2A6C-C6A1-3990-BB28D1C4A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8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3C8E5-34C4-CC61-BCB5-2D6510BD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0F9FE6F-5621-4250-89A3-928394E68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85B5399-1C5F-C18C-05D1-BAB64A4F6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F8D682-15BF-6F6E-681E-414335A0D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16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FA3A8-06F7-21D9-BC4F-BFFCC45EA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19CF737-015E-7831-3B95-5A770860F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4485C7C-9BB6-731D-92B8-88F6384D9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D5328C1-4C4E-E20D-C74F-528F42946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5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EEDE8-185D-065D-82EF-F495B526B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CD46BA4-2B94-A0CF-2671-6229C04D4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122ADEC-AF35-DD96-3B66-9340F7284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9B201BD-6A00-D74A-716A-FDA931A12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16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93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4E03-F6AC-8B11-C7B3-40EAF298B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5CB6C66-17DF-9088-1902-374DE7912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79663B6-8452-97E3-6743-DD500F9E0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E890399-594A-7B69-9B9B-6D883D3D5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9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10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86E91-1AA9-D236-173A-5EC1B838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369914B-BD43-4DD3-D0C0-640B68312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147FDFC-707E-12E8-4458-E6E449D64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C784396-8A1C-F5A7-1F98-C9E8FB64C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53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72B8-9048-F1B3-67FA-8C559407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DC38DE7-C8AB-1241-4400-04DE9D7CA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5060428-AEB1-502F-9648-64DD5E0C3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4400D55-1992-74A0-AE2F-8E189EE52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2AEE-612E-8568-9609-105399ECF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E961BC2-34BF-60B5-C708-D96A2E618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58B302D-1968-C035-C42A-D306A9D33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3BC10CF-60BB-B91B-D5BA-5CD5B1057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17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AA84C-DB22-B40E-1AB2-F003F138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16D5BBB-0E6A-271B-3280-3C44D0A03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FDE7AFF-1DB9-7AB5-258E-CB5CC8B6B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096A8E2-B788-97A8-308A-1F6E2AC20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34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9B3A-B161-E593-91D8-1AAE8DC5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CEB1775-2652-22D6-CFB9-1EC61C57C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6180755-EA26-A49D-70E1-1E4208797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B3026F4-29BF-12C1-14D3-5EA2A1228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23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94B5A-61F1-B2C3-FD0C-B62232CF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4102CB1-A044-1C1D-AD78-927407662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3A93A67-6562-43E5-FF36-AD111BF69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5772DA3-09ED-18A7-E5E9-B3A153F7D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s://youtu.be/CUk8_gC4DY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://youtu.be/S8W3hECXXu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C02FD57-E8E7-4C0A-94A8-719E0D069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439" y="1122363"/>
            <a:ext cx="4975604" cy="4287836"/>
          </a:xfrm>
        </p:spPr>
        <p:txBody>
          <a:bodyPr anchor="ctr">
            <a:normAutofit/>
          </a:bodyPr>
          <a:lstStyle/>
          <a:p>
            <a:pPr algn="r"/>
            <a:r>
              <a:rPr lang="pl-PL" sz="5400" dirty="0"/>
              <a:t>Simple solutions </a:t>
            </a:r>
            <a:br>
              <a:rPr lang="pl-PL" sz="5400" dirty="0"/>
            </a:br>
            <a:r>
              <a:rPr lang="pl-PL" sz="5400" dirty="0"/>
              <a:t>for complex problems</a:t>
            </a:r>
            <a:endParaRPr lang="en-US" sz="60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A2C51D9-2F1D-4D05-9A48-C963C2DE2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0" y="2185987"/>
            <a:ext cx="3211649" cy="3224209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Oracle APEX Plug-ins by</a:t>
            </a:r>
          </a:p>
          <a:p>
            <a:pPr algn="ctr"/>
            <a:r>
              <a:rPr lang="pl-PL" sz="2400" b="1" dirty="0">
                <a:solidFill>
                  <a:schemeClr val="tx1"/>
                </a:solidFill>
              </a:rPr>
              <a:t>Bartosz Ostrowski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hite text on a black background&#10;&#10;Description automatically generated">
            <a:extLst>
              <a:ext uri="{FF2B5EF4-FFF2-40B4-BE49-F238E27FC236}">
                <a16:creationId xmlns:a16="http://schemas.microsoft.com/office/drawing/2014/main" id="{8CE11D97-6A77-5681-D8A2-62060C6F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439" y="1801813"/>
            <a:ext cx="2740165" cy="12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9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B9750-F772-E3B7-6950-B0453EFF4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7FB986-B2E3-F0BD-05A4-0CF4A387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FUN FACTS/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IG checkbox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D7A04F5-FFB6-6331-32CC-81EDFB96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Oracle introduced native component half year later for APEX 20.2</a:t>
            </a:r>
          </a:p>
          <a:p>
            <a:r>
              <a:rPr lang="en-GB" dirty="0"/>
              <a:t>Today, the native component still doesn't support icons and three states of checkbox</a:t>
            </a:r>
            <a:endParaRPr lang="pl-PL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AF576F-0FE6-28DE-95BA-1CB2AB53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314" y="229466"/>
            <a:ext cx="4762500" cy="1771650"/>
          </a:xfrm>
          <a:prstGeom prst="rect">
            <a:avLst/>
          </a:prstGeom>
        </p:spPr>
      </p:pic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80DD1E3A-0D8E-C5C2-33D9-E3F85F51D2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4" t="14660" r="7426" b="52411"/>
          <a:stretch/>
        </p:blipFill>
        <p:spPr>
          <a:xfrm>
            <a:off x="7185314" y="2077315"/>
            <a:ext cx="4762500" cy="2500121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7AD8AE3-4995-E9F7-39DB-087E8B59CE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901" r="7423" b="55489"/>
          <a:stretch/>
        </p:blipFill>
        <p:spPr>
          <a:xfrm>
            <a:off x="7185314" y="4727658"/>
            <a:ext cx="4762500" cy="182726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C2464A2-33D4-380F-3689-4DF2B1480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669" y="6434008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95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029FC-DF31-CB01-58DA-AB814E6D9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3BE9BE-EEAF-878B-1F6C-20D62976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Statistics &amp; INFO/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IG checkbox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9D8C09-E147-066B-5ACC-A01239457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~100h</a:t>
            </a:r>
          </a:p>
          <a:p>
            <a:r>
              <a:rPr lang="pl-PL" dirty="0"/>
              <a:t>~1 300 JavaScript</a:t>
            </a:r>
          </a:p>
          <a:p>
            <a:r>
              <a:rPr lang="pl-PL" dirty="0"/>
              <a:t>~760 PL/SQL</a:t>
            </a:r>
          </a:p>
          <a:p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EE8F-81F4-19BD-6BF1-30CA18A6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680" y="0"/>
            <a:ext cx="473432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6455434-43CD-12A5-CDCC-1DDC2359D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10" y="6410964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8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FEF7-0C5A-11C7-DAA3-24E071E62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ED68DE-D67D-4117-15BF-EE2F8F60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Requirements/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Rich Text Editor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9D08C3-8103-3078-9B06-5F45B4E9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66497" cy="3541714"/>
          </a:xfrm>
        </p:spPr>
        <p:txBody>
          <a:bodyPr>
            <a:normAutofit lnSpcReduction="10000"/>
          </a:bodyPr>
          <a:lstStyle/>
          <a:p>
            <a:r>
              <a:rPr lang="pl-PL" dirty="0"/>
              <a:t>Support CLOB values for APEX 19.2</a:t>
            </a:r>
          </a:p>
          <a:p>
            <a:r>
              <a:rPr lang="pl-PL" dirty="0"/>
              <a:t>Integrate with native components (forms)</a:t>
            </a:r>
          </a:p>
          <a:p>
            <a:r>
              <a:rPr lang="pl-PL" dirty="0"/>
              <a:t>Upload images on page submission</a:t>
            </a:r>
          </a:p>
          <a:p>
            <a:r>
              <a:rPr lang="pl-PL" dirty="0"/>
              <a:t>Dynamic Action configuration cross application pages (global page)</a:t>
            </a:r>
          </a:p>
          <a:p>
            <a:r>
              <a:rPr lang="pl-PL" dirty="0"/>
              <a:t>Deleting images in database after removing from rich text document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1D3CB6F-5DF7-5884-4FEF-490CBEB9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064" y="0"/>
            <a:ext cx="5252936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6CCA48C-2C62-0BA6-32E9-50F4F319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043" y="6431746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4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B405C-464B-70F2-4F76-3966BC0D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6118A5-A105-8E58-D860-5A41675B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Statistics &amp; INFO/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Rich Text Editor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C5B47-A6D7-F927-91A5-9D7B6D40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Page item plug-in</a:t>
            </a:r>
          </a:p>
          <a:p>
            <a:r>
              <a:rPr lang="pl-PL" dirty="0"/>
              <a:t>2 500 h</a:t>
            </a:r>
          </a:p>
          <a:p>
            <a:r>
              <a:rPr lang="pl-PL" dirty="0"/>
              <a:t>15 000 lines in JavaScript</a:t>
            </a:r>
          </a:p>
          <a:p>
            <a:r>
              <a:rPr lang="pl-PL" dirty="0"/>
              <a:t>10 000 lines in PL/SQL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6021E-D07E-286A-B56F-9ECB727E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566" y="0"/>
            <a:ext cx="4344434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3663734-FDE7-9D21-CE5A-687B54453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474" y="6424818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1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B36F7-D9D5-9447-C8B8-B23B66D7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A3279C-22EE-B83B-989D-4907D7B9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Statistics &amp; INFO/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Rich Text Editor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B4B1802-5A36-9632-1B6E-C33B1BCD4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~100 documentation pages</a:t>
            </a:r>
          </a:p>
          <a:p>
            <a:r>
              <a:rPr lang="pl-PL" dirty="0"/>
              <a:t>Concepts behind plug-in explained</a:t>
            </a:r>
          </a:p>
          <a:p>
            <a:r>
              <a:rPr lang="pl-PL" dirty="0"/>
              <a:t>Step by step guiliness</a:t>
            </a:r>
          </a:p>
          <a:p>
            <a:r>
              <a:rPr lang="pl-PL" dirty="0"/>
              <a:t>Code examples ready to copy</a:t>
            </a:r>
          </a:p>
          <a:p>
            <a:endParaRPr lang="pl-P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FE26FE-6DF8-F67E-9B30-3868905F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2" r="1"/>
          <a:stretch/>
        </p:blipFill>
        <p:spPr>
          <a:xfrm>
            <a:off x="6703309" y="0"/>
            <a:ext cx="413365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7C3515-36A9-87F2-5494-4A612ABB77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84" r="20272"/>
          <a:stretch/>
        </p:blipFill>
        <p:spPr>
          <a:xfrm>
            <a:off x="9604638" y="0"/>
            <a:ext cx="2587362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00B03F6-E679-B224-7305-5E6D2FD8E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268" y="6404036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96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17D6F-8CF2-DE6D-F099-C0FA1C3B6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5CFBE8-F8F1-4772-801A-2FF5406E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Requirements/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APEX Office EDIT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1B55E-43D8-0325-F116-BF1A35D2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279" y="0"/>
            <a:ext cx="5696721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721DC46-8225-B293-83A8-268BB1548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002001" cy="3541714"/>
          </a:xfrm>
        </p:spPr>
        <p:txBody>
          <a:bodyPr>
            <a:normAutofit lnSpcReduction="10000"/>
          </a:bodyPr>
          <a:lstStyle/>
          <a:p>
            <a:r>
              <a:rPr lang="pl-PL" dirty="0"/>
              <a:t>Integrate Libre Office</a:t>
            </a:r>
          </a:p>
          <a:p>
            <a:r>
              <a:rPr lang="pl-PL" dirty="0"/>
              <a:t>Handle communication between APEX – ORDS – AOE server</a:t>
            </a:r>
          </a:p>
          <a:p>
            <a:r>
              <a:rPr lang="pl-PL" dirty="0"/>
              <a:t>File BLOB processing based on custom table definition</a:t>
            </a:r>
          </a:p>
          <a:p>
            <a:r>
              <a:rPr lang="pl-PL" dirty="0"/>
              <a:t>File BLOB processing using develope’s PL/SQL code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607D639-B9DD-E549-A016-211F1BAB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83" y="6508833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2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35D61-B9CA-CD63-BFB1-B3DD86F1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4F0B90-4AD6-21FD-63C2-FB867078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Statistics &amp; INFO/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APEX Office EDIT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7BE4F3-CC8E-C805-2E29-A768198A8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Region plug-in</a:t>
            </a:r>
          </a:p>
          <a:p>
            <a:r>
              <a:rPr lang="pl-PL" dirty="0"/>
              <a:t>Allows editing MS documents in APEX</a:t>
            </a:r>
          </a:p>
          <a:p>
            <a:r>
              <a:rPr lang="pl-PL" dirty="0"/>
              <a:t>~1 200 h</a:t>
            </a:r>
          </a:p>
          <a:p>
            <a:r>
              <a:rPr lang="pl-PL" dirty="0"/>
              <a:t>~15 100 JavaScript</a:t>
            </a:r>
          </a:p>
          <a:p>
            <a:r>
              <a:rPr lang="pl-PL" dirty="0"/>
              <a:t>~11 500 PL/SQL</a:t>
            </a:r>
          </a:p>
          <a:p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40293-F267-80BA-6019-6FC2A383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260" y="0"/>
            <a:ext cx="355074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6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A5D78-80FC-17E2-E04B-AB43E312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80E67C-96E1-FCEA-D8D3-D1C4BF76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Fun facts/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APEX Office EDIT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3F4DA13-90DB-6AE0-35D9-D441BCF69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Don’t build your own debug message for ORDS RESTful handlers</a:t>
            </a:r>
          </a:p>
          <a:p>
            <a:r>
              <a:rPr lang="pl-PL" dirty="0"/>
              <a:t>Debug messages must be „saved” „</a:t>
            </a:r>
            <a:r>
              <a:rPr lang="en-GB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apex_session.detach</a:t>
            </a:r>
            <a:r>
              <a:rPr lang="en-GB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l-PL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”</a:t>
            </a:r>
            <a:endParaRPr lang="en-GB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pl-PL" dirty="0"/>
          </a:p>
          <a:p>
            <a:endParaRPr lang="pl-P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511520-2970-3937-5003-CDD9C218A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427" y="-1"/>
            <a:ext cx="4922625" cy="8587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986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E5167-5A0E-F3CE-908F-9C03EC29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46C167-85EF-F884-63C1-FA811773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38" y="2015346"/>
            <a:ext cx="9252386" cy="3901930"/>
          </a:xfrm>
          <a:prstGeom prst="rect">
            <a:avLst/>
          </a:prstGeom>
          <a:effectLst>
            <a:reflection blurRad="12700" stA="6000" endPos="57000" dir="5400000" sy="-100000" algn="bl" rotWithShape="0"/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FD5ED56-5554-3C3D-7CE6-282B3CDB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REQUIREMENTS/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Dynamic dashboard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79FBA8-DBAE-7132-DAF7-8BECBDCA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040" y="6148363"/>
            <a:ext cx="3870108" cy="443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400" dirty="0"/>
              <a:t>Region number depends on data in the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BF6BC-780E-BD8D-CC02-6FECF59C4394}"/>
              </a:ext>
            </a:extLst>
          </p:cNvPr>
          <p:cNvSpPr/>
          <p:nvPr/>
        </p:nvSpPr>
        <p:spPr>
          <a:xfrm>
            <a:off x="1609568" y="6239482"/>
            <a:ext cx="223471" cy="1870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47F2A-A02E-84BE-51C5-AC73F3A57320}"/>
              </a:ext>
            </a:extLst>
          </p:cNvPr>
          <p:cNvSpPr/>
          <p:nvPr/>
        </p:nvSpPr>
        <p:spPr>
          <a:xfrm>
            <a:off x="5977491" y="6239482"/>
            <a:ext cx="223471" cy="1870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50C0FC65-7461-7B4E-A7DD-CFF6C798A3AD}"/>
              </a:ext>
            </a:extLst>
          </p:cNvPr>
          <p:cNvSpPr txBox="1">
            <a:spLocks/>
          </p:cNvSpPr>
          <p:nvPr/>
        </p:nvSpPr>
        <p:spPr>
          <a:xfrm>
            <a:off x="6200964" y="6146389"/>
            <a:ext cx="1561226" cy="37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400" dirty="0"/>
              <a:t>Static components</a:t>
            </a:r>
          </a:p>
        </p:txBody>
      </p:sp>
    </p:spTree>
    <p:extLst>
      <p:ext uri="{BB962C8B-B14F-4D97-AF65-F5344CB8AC3E}">
        <p14:creationId xmlns:p14="http://schemas.microsoft.com/office/powerpoint/2010/main" val="281064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ECB6-A5A8-32BB-15CD-182AE203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9C53B4-ED6F-049F-015C-5B66CEDA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58640" cy="1478570"/>
          </a:xfrm>
        </p:spPr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work in progresss/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Dynamic dashboarD demo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8FA12D6-B908-D984-824C-6AD3D6D9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5852701" cy="3440113"/>
          </a:xfrm>
        </p:spPr>
        <p:txBody>
          <a:bodyPr>
            <a:normAutofit/>
          </a:bodyPr>
          <a:lstStyle/>
          <a:p>
            <a:r>
              <a:rPr lang="pl-PL" dirty="0"/>
              <a:t>Data driven dashboard</a:t>
            </a:r>
          </a:p>
          <a:p>
            <a:r>
              <a:rPr lang="pl-PL" dirty="0"/>
              <a:t>Native components support</a:t>
            </a:r>
          </a:p>
          <a:p>
            <a:r>
              <a:rPr lang="pl-PL" dirty="0"/>
              <a:t>Citizen Development</a:t>
            </a:r>
          </a:p>
          <a:p>
            <a:r>
              <a:rPr lang="pl-PL" dirty="0"/>
              <a:t>Dynamic layout using APEX 12 column grid</a:t>
            </a:r>
          </a:p>
          <a:p>
            <a:r>
              <a:rPr lang="pl-PL" dirty="0"/>
              <a:t>ACL support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E606D5-4DB9-5C1F-8C29-B5AFC7D88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711" y="0"/>
            <a:ext cx="4130289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63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D5C43F-5F46-49DF-9196-178A7529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 dirty="0">
                <a:solidFill>
                  <a:srgbClr val="CCECFF"/>
                </a:solidFill>
              </a:rPr>
              <a:t>Oracle APEX Plug-ins /</a:t>
            </a:r>
            <a:br>
              <a:rPr lang="pl-PL" sz="2000" dirty="0">
                <a:solidFill>
                  <a:srgbClr val="CCECFF"/>
                </a:solidFill>
              </a:rPr>
            </a:br>
            <a:r>
              <a:rPr lang="pl-PL" dirty="0"/>
              <a:t>Einstein never said that, but</a:t>
            </a:r>
            <a:endParaRPr lang="en-US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E2D1F68-4D20-41AD-B9D4-E024306DABB5}"/>
              </a:ext>
            </a:extLst>
          </p:cNvPr>
          <p:cNvSpPr txBox="1"/>
          <p:nvPr/>
        </p:nvSpPr>
        <p:spPr>
          <a:xfrm>
            <a:off x="2912534" y="2868607"/>
            <a:ext cx="766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„The definition of insanity is doing the same thing over and over again and expecting a different result.”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77685CB-809B-444C-8F09-D0538B76C637}"/>
              </a:ext>
            </a:extLst>
          </p:cNvPr>
          <p:cNvSpPr txBox="1"/>
          <p:nvPr/>
        </p:nvSpPr>
        <p:spPr>
          <a:xfrm>
            <a:off x="2912534" y="4400434"/>
            <a:ext cx="766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„The definition of insanity </a:t>
            </a:r>
            <a:r>
              <a:rPr lang="en-US" sz="2400" i="1" dirty="0"/>
              <a:t>is implementing complex solution on multiple pages without wrapping it as a plug-in</a:t>
            </a:r>
            <a:r>
              <a:rPr lang="en-US" sz="2400" dirty="0"/>
              <a:t>”</a:t>
            </a:r>
          </a:p>
        </p:txBody>
      </p:sp>
      <p:pic>
        <p:nvPicPr>
          <p:cNvPr id="11" name="Obraz 10" descr="Obraz zawierający osoba, mężczyzna&#10;&#10;Opis wygenerowany automatycznie">
            <a:extLst>
              <a:ext uri="{FF2B5EF4-FFF2-40B4-BE49-F238E27FC236}">
                <a16:creationId xmlns:a16="http://schemas.microsoft.com/office/drawing/2014/main" id="{76100144-A3EA-4707-AE60-F89B9D8B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00" y="4257133"/>
            <a:ext cx="1117600" cy="1117600"/>
          </a:xfrm>
          <a:prstGeom prst="rect">
            <a:avLst/>
          </a:prstGeom>
        </p:spPr>
      </p:pic>
      <p:pic>
        <p:nvPicPr>
          <p:cNvPr id="13" name="Obraz 12" descr="Obraz zawierający tekst, znak&#10;&#10;Opis wygenerowany automatycznie">
            <a:extLst>
              <a:ext uri="{FF2B5EF4-FFF2-40B4-BE49-F238E27FC236}">
                <a16:creationId xmlns:a16="http://schemas.microsoft.com/office/drawing/2014/main" id="{70A50B83-36A0-499D-ABB2-47FBAEE50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00" y="2675234"/>
            <a:ext cx="1117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76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0F18C-1AA9-E06D-361C-7B1ADD21A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904428-5F8C-8435-6EE9-F30DD508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END/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LAST THOUGHTS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8890CCE-DDD1-E349-CFE1-C1B122B02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8320935" cy="2620540"/>
          </a:xfrm>
        </p:spPr>
        <p:txBody>
          <a:bodyPr>
            <a:normAutofit/>
          </a:bodyPr>
          <a:lstStyle/>
          <a:p>
            <a:r>
              <a:rPr lang="pl-PL" dirty="0"/>
              <a:t>JavaScript and PL/SQL debug messages are your friend</a:t>
            </a:r>
          </a:p>
          <a:p>
            <a:r>
              <a:rPr lang="pl-PL" dirty="0"/>
              <a:t>Explore APEX internals yourself (tables, views, APIs)</a:t>
            </a:r>
          </a:p>
          <a:p>
            <a:r>
              <a:rPr lang="pl-PL" dirty="0"/>
              <a:t>Learn from work of other developers (plug-ins at apex.world)</a:t>
            </a:r>
          </a:p>
          <a:p>
            <a:r>
              <a:rPr lang="pl-PL" dirty="0"/>
              <a:t>APEX community will help you at twitter / apex.world slack</a:t>
            </a:r>
          </a:p>
        </p:txBody>
      </p:sp>
    </p:spTree>
    <p:extLst>
      <p:ext uri="{BB962C8B-B14F-4D97-AF65-F5344CB8AC3E}">
        <p14:creationId xmlns:p14="http://schemas.microsoft.com/office/powerpoint/2010/main" val="1298373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D9BDAE-8427-4B2D-A2D5-7246EEA0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09" y="2604973"/>
            <a:ext cx="9905998" cy="1478570"/>
          </a:xfrm>
        </p:spPr>
        <p:txBody>
          <a:bodyPr/>
          <a:lstStyle/>
          <a:p>
            <a:pPr algn="ctr"/>
            <a:r>
              <a:rPr lang="pl-PL" dirty="0"/>
              <a:t>Thank you for your time</a:t>
            </a:r>
            <a:endParaRPr lang="en-US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0A332EE8-CF12-474D-A274-49D5AB62A2BD}"/>
              </a:ext>
            </a:extLst>
          </p:cNvPr>
          <p:cNvSpPr/>
          <p:nvPr/>
        </p:nvSpPr>
        <p:spPr>
          <a:xfrm>
            <a:off x="1036309" y="51475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Twitter: @</a:t>
            </a:r>
            <a:r>
              <a:rPr lang="pl-PL" dirty="0"/>
              <a:t>bostrowsk1</a:t>
            </a:r>
            <a:br>
              <a:rPr lang="en-US" dirty="0"/>
            </a:br>
            <a:r>
              <a:rPr lang="en-US" dirty="0"/>
              <a:t>E</a:t>
            </a:r>
            <a:r>
              <a:rPr lang="pl-PL" dirty="0"/>
              <a:t>-</a:t>
            </a:r>
            <a:r>
              <a:rPr lang="en-US" dirty="0"/>
              <a:t>mail: bartosz@united-codes.com</a:t>
            </a:r>
            <a:endParaRPr lang="pl-PL" dirty="0"/>
          </a:p>
          <a:p>
            <a:r>
              <a:rPr lang="pl-PL" dirty="0"/>
              <a:t>E-mail: ostrowski.bartosz@gmal.com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0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19DFC07A-CA20-67DF-8F54-920917D72D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666346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ytuł 1">
            <a:extLst>
              <a:ext uri="{FF2B5EF4-FFF2-40B4-BE49-F238E27FC236}">
                <a16:creationId xmlns:a16="http://schemas.microsoft.com/office/drawing/2014/main" id="{FCD58B58-20A9-4777-9731-BCCEE205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pl-PL" sz="2000" dirty="0">
                <a:solidFill>
                  <a:srgbClr val="CCECFF"/>
                </a:solidFill>
              </a:rPr>
              <a:t>Pretius /</a:t>
            </a:r>
            <a:br>
              <a:rPr lang="pl-PL" sz="2000" dirty="0">
                <a:solidFill>
                  <a:srgbClr val="CCECFF"/>
                </a:solidFill>
              </a:rPr>
            </a:br>
            <a:r>
              <a:rPr lang="pl-PL" dirty="0"/>
              <a:t>8 years of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3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28DF8-FF83-EE92-5273-87D7A36D7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DB7EE8-6682-CF4F-4FC4-B5CE0B48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895" y="618518"/>
            <a:ext cx="5698515" cy="1478570"/>
          </a:xfrm>
        </p:spPr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1st place 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APEX COMPETITION @APEX CONNECT 2019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A1D6AC-EF0A-3A51-394D-ED2594AF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TBD</a:t>
            </a:r>
          </a:p>
        </p:txBody>
      </p:sp>
      <p:pic>
        <p:nvPicPr>
          <p:cNvPr id="7" name="Picture 6" descr="A person standing on a stage with a large screen&#10;&#10;Description automatically generated">
            <a:extLst>
              <a:ext uri="{FF2B5EF4-FFF2-40B4-BE49-F238E27FC236}">
                <a16:creationId xmlns:a16="http://schemas.microsoft.com/office/drawing/2014/main" id="{F43C977A-8A32-6F7F-1C28-3B89E439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6" r="9639"/>
          <a:stretch/>
        </p:blipFill>
        <p:spPr>
          <a:xfrm>
            <a:off x="-3671471" y="-1"/>
            <a:ext cx="7280946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2C75CC-D0CD-CF29-0277-C0B79CC08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029" y="2336041"/>
            <a:ext cx="5484381" cy="3455160"/>
          </a:xfrm>
          <a:prstGeom prst="rect">
            <a:avLst/>
          </a:prstGeom>
          <a:effectLst/>
        </p:spPr>
      </p:pic>
      <p:pic>
        <p:nvPicPr>
          <p:cNvPr id="11" name="Picture 10" descr="A person holding a trophy&#10;&#10;Description automatically generated">
            <a:extLst>
              <a:ext uri="{FF2B5EF4-FFF2-40B4-BE49-F238E27FC236}">
                <a16:creationId xmlns:a16="http://schemas.microsoft.com/office/drawing/2014/main" id="{8875826C-E8FC-3001-9DBE-A36779C463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559"/>
          <a:stretch/>
        </p:blipFill>
        <p:spPr>
          <a:xfrm>
            <a:off x="-1864640" y="1"/>
            <a:ext cx="7040468" cy="6857999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9" name="Picture 8" descr="A person in a hat&#10;&#10;Description automatically generated">
            <a:extLst>
              <a:ext uri="{FF2B5EF4-FFF2-40B4-BE49-F238E27FC236}">
                <a16:creationId xmlns:a16="http://schemas.microsoft.com/office/drawing/2014/main" id="{0D806049-880D-F2D8-239C-DC1A72D3A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7973" y="4445791"/>
            <a:ext cx="2540442" cy="1878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2DD3E4-DD7F-2EB8-E662-1CC0993D17EC}"/>
              </a:ext>
            </a:extLst>
          </p:cNvPr>
          <p:cNvSpPr txBox="1"/>
          <p:nvPr/>
        </p:nvSpPr>
        <p:spPr>
          <a:xfrm>
            <a:off x="9310689" y="6324600"/>
            <a:ext cx="2540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Source: </a:t>
            </a:r>
            <a:r>
              <a:rPr lang="en-GB" sz="1000" dirty="0">
                <a:hlinkClick r:id="rId7"/>
              </a:rPr>
              <a:t>https://youtu.be/CUk8_gC4DYs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313730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23C7D-57E8-1DA0-BC07-3F5118E0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F132403-0096-7275-0236-2AABC1174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DC7294C0-501B-4FF3-1C2B-B8B142F430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4202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ytuł 1">
            <a:extLst>
              <a:ext uri="{FF2B5EF4-FFF2-40B4-BE49-F238E27FC236}">
                <a16:creationId xmlns:a16="http://schemas.microsoft.com/office/drawing/2014/main" id="{BDC145CC-37DF-D805-BFA9-ED8B5415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pl-PL" sz="2000" dirty="0">
                <a:solidFill>
                  <a:srgbClr val="CCECFF"/>
                </a:solidFill>
              </a:rPr>
              <a:t>United Codes /</a:t>
            </a:r>
            <a:br>
              <a:rPr lang="pl-PL" sz="2000" dirty="0">
                <a:solidFill>
                  <a:srgbClr val="CCECFF"/>
                </a:solidFill>
              </a:rPr>
            </a:br>
            <a:r>
              <a:rPr lang="pl-PL" dirty="0"/>
              <a:t>Commercial plug-ins</a:t>
            </a:r>
            <a:endParaRPr lang="en-US" dirty="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C7704AB-131B-2A89-4D06-37F640BF2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191" y="6239482"/>
            <a:ext cx="1534437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3267-3979-D34A-52F3-D4648C8A3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1AF5D1-F9AA-AFBD-2EF0-F50C8095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REQUIREMENTS/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NESTED REPORTs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E6387F-B033-CA95-D945-AF92E0B1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808028" cy="4171633"/>
          </a:xfrm>
        </p:spPr>
        <p:txBody>
          <a:bodyPr>
            <a:normAutofit/>
          </a:bodyPr>
          <a:lstStyle/>
          <a:p>
            <a:r>
              <a:rPr lang="pl-PL" dirty="0"/>
              <a:t>„I want to click this row and get details. Can you do this?” -Przemysław Gołos</a:t>
            </a:r>
          </a:p>
          <a:p>
            <a:r>
              <a:rPr lang="pl-PL" dirty="0"/>
              <a:t>Default template - data presented in table</a:t>
            </a:r>
          </a:p>
          <a:p>
            <a:r>
              <a:rPr lang="pl-PL" dirty="0"/>
              <a:t>Custom template – iterate over fetched data and put into custom HTML</a:t>
            </a:r>
          </a:p>
          <a:p>
            <a:r>
              <a:rPr lang="pl-PL" dirty="0"/>
              <a:t>Custom callback – support custom JavaScript Code after fetching data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8F6BAA0-EF59-26BF-A990-0F9E3842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287" y="0"/>
            <a:ext cx="4802713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2B49B5E-A4C2-0A7D-648A-03A64D324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6001" y="6573517"/>
            <a:ext cx="643363" cy="2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59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B7FC-89C5-8534-6FF5-75AD60335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9BF3FC-827C-A9FB-0752-2B283C25C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Statistics &amp; INFO/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NESTED REPORTs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067F27-CB4F-0392-C8D4-B95699DFF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4266460"/>
          </a:xfrm>
        </p:spPr>
        <p:txBody>
          <a:bodyPr>
            <a:normAutofit/>
          </a:bodyPr>
          <a:lstStyle/>
          <a:p>
            <a:r>
              <a:rPr lang="pl-PL" dirty="0"/>
              <a:t>~1 300 JavaScript lines of code</a:t>
            </a:r>
          </a:p>
          <a:p>
            <a:r>
              <a:rPr lang="pl-PL" dirty="0"/>
              <a:t>~550 PL/SQL lines of code</a:t>
            </a:r>
          </a:p>
          <a:p>
            <a:r>
              <a:rPr lang="pl-PL" dirty="0"/>
              <a:t>~ 250 e-mails from around the world (outisde Pretius support)</a:t>
            </a:r>
          </a:p>
          <a:p>
            <a:r>
              <a:rPr lang="pl-PL" dirty="0"/>
              <a:t>39 stars on Github </a:t>
            </a:r>
          </a:p>
          <a:p>
            <a:r>
              <a:rPr lang="pl-PL" dirty="0"/>
              <a:t>Most liked and popular at apex.world</a:t>
            </a:r>
          </a:p>
          <a:p>
            <a:r>
              <a:rPr lang="pl-PL" dirty="0"/>
              <a:t>Used internally by Oracle employees</a:t>
            </a:r>
          </a:p>
          <a:p>
            <a:endParaRPr lang="pl-P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6C3486-06FD-02A3-E5DA-E4BB4CD7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566" y="0"/>
            <a:ext cx="4344434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A8D4C06-6F0B-B4B6-DD90-B54B8E6CE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4113" y="6558974"/>
            <a:ext cx="643363" cy="2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8155-A1FE-FA4C-62AB-45C7E79EB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A369B6-3C70-3907-755C-94A423D5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NESTED REPORTS: custom template + iframe/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MRHT SMAART </a:t>
            </a:r>
            <a:endParaRPr lang="en-US" dirty="0"/>
          </a:p>
        </p:txBody>
      </p:sp>
      <p:pic>
        <p:nvPicPr>
          <p:cNvPr id="5" name="Picture 4" descr="A screenshot of a video&#10;&#10;Description automatically generated">
            <a:extLst>
              <a:ext uri="{FF2B5EF4-FFF2-40B4-BE49-F238E27FC236}">
                <a16:creationId xmlns:a16="http://schemas.microsoft.com/office/drawing/2014/main" id="{ED6B0DFC-8A95-3C06-ECE9-938B6A42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25" y="2097088"/>
            <a:ext cx="5540574" cy="3843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12000" endPos="5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0FC3D0-322F-F3DD-AB57-198B0DCE9F92}"/>
              </a:ext>
            </a:extLst>
          </p:cNvPr>
          <p:cNvSpPr txBox="1"/>
          <p:nvPr/>
        </p:nvSpPr>
        <p:spPr>
          <a:xfrm>
            <a:off x="6089228" y="5977872"/>
            <a:ext cx="61027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>
                <a:solidFill>
                  <a:schemeClr val="tx1">
                    <a:lumMod val="95000"/>
                  </a:schemeClr>
                </a:solidFill>
              </a:rPr>
              <a:t>Source: </a:t>
            </a:r>
            <a:r>
              <a:rPr lang="pl-PL" sz="1100" dirty="0">
                <a:solidFill>
                  <a:schemeClr val="tx1">
                    <a:lumMod val="95000"/>
                  </a:schemeClr>
                </a:solidFill>
                <a:hlinkClick r:id="rId4"/>
              </a:rPr>
              <a:t>http://</a:t>
            </a:r>
            <a:r>
              <a:rPr lang="en-GB" sz="1100" dirty="0">
                <a:solidFill>
                  <a:schemeClr val="tx1">
                    <a:lumMod val="95000"/>
                  </a:schemeClr>
                </a:solidFill>
                <a:hlinkClick r:id="rId4"/>
              </a:rPr>
              <a:t>youtu.be/S8W3hECXXuE</a:t>
            </a:r>
            <a:endParaRPr lang="en-GB" sz="11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6E6DA41-D496-7407-5A37-FDBD0553F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0212" y="6502644"/>
            <a:ext cx="643363" cy="2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D160-4EE2-7503-C54D-DA1D35B81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5C4A8B-9B53-0136-87D1-D3B5C123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REQUIREMENTS/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IG checkbox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F85C6E-8F4F-7F1D-D94D-628224237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 fontScale="92500"/>
          </a:bodyPr>
          <a:lstStyle/>
          <a:p>
            <a:r>
              <a:rPr lang="pl-PL" dirty="0"/>
              <a:t>Support for Oracle APEX 19.2 onwards</a:t>
            </a:r>
          </a:p>
          <a:p>
            <a:r>
              <a:rPr lang="pl-PL" dirty="0"/>
              <a:t>Support three checkbox states „Yes”, „No” and NULL value</a:t>
            </a:r>
          </a:p>
          <a:p>
            <a:r>
              <a:rPr lang="pl-PL" dirty="0"/>
              <a:t>Support custom icons instead of HTML checkbox</a:t>
            </a:r>
          </a:p>
          <a:p>
            <a:r>
              <a:rPr lang="pl-PL" dirty="0"/>
              <a:t>Enable checkbox interaction outside IG edit mode</a:t>
            </a:r>
          </a:p>
          <a:p>
            <a:r>
              <a:rPr lang="pl-PL" dirty="0"/>
              <a:t>Integrate using Interactive Grid JS APIs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A674A09-E1AC-039E-2163-D7C4EC833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904" y="0"/>
            <a:ext cx="4884096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077ADDA-4EF6-555E-0DD4-E0F509C2C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65" y="6404036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34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746</Words>
  <Application>Microsoft Office PowerPoint</Application>
  <PresentationFormat>Widescreen</PresentationFormat>
  <Paragraphs>141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Consolas</vt:lpstr>
      <vt:lpstr>Tw Cen MT</vt:lpstr>
      <vt:lpstr>Obwód</vt:lpstr>
      <vt:lpstr>Simple solutions  for complex problems</vt:lpstr>
      <vt:lpstr>Oracle APEX Plug-ins / Einstein never said that, but</vt:lpstr>
      <vt:lpstr>Pretius / 8 years of history</vt:lpstr>
      <vt:lpstr>1st place /  APEX COMPETITION @APEX CONNECT 2019</vt:lpstr>
      <vt:lpstr>United Codes / Commercial plug-ins</vt:lpstr>
      <vt:lpstr>REQUIREMENTS/  NESTED REPORTs</vt:lpstr>
      <vt:lpstr>Statistics &amp; INFO/  NESTED REPORTs</vt:lpstr>
      <vt:lpstr>NESTED REPORTS: custom template + iframe/  MRHT SMAART </vt:lpstr>
      <vt:lpstr>REQUIREMENTS/  IG checkbox PRO</vt:lpstr>
      <vt:lpstr>FUN FACTS/  IG checkbox PRO</vt:lpstr>
      <vt:lpstr>Statistics &amp; INFO/  IG checkbox PRO</vt:lpstr>
      <vt:lpstr>Requirements/  Rich Text Editor pro</vt:lpstr>
      <vt:lpstr>Statistics &amp; INFO/  Rich Text Editor pro</vt:lpstr>
      <vt:lpstr>Statistics &amp; INFO/  Rich Text Editor pro</vt:lpstr>
      <vt:lpstr>Requirements/  APEX Office EDIT</vt:lpstr>
      <vt:lpstr>Statistics &amp; INFO/  APEX Office EDIT</vt:lpstr>
      <vt:lpstr>Fun facts/  APEX Office EDIT</vt:lpstr>
      <vt:lpstr>REQUIREMENTS/  Dynamic dashboard</vt:lpstr>
      <vt:lpstr>work in progresss/  Dynamic dashboarD demo</vt:lpstr>
      <vt:lpstr>END/  LAST THOUGHTS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Plug it in!</dc:title>
  <dc:creator>Bartosz Ostrowski</dc:creator>
  <cp:lastModifiedBy>Bartosz Ostrowski</cp:lastModifiedBy>
  <cp:revision>3</cp:revision>
  <dcterms:created xsi:type="dcterms:W3CDTF">2023-04-20T21:31:32Z</dcterms:created>
  <dcterms:modified xsi:type="dcterms:W3CDTF">2024-10-29T09:07:03Z</dcterms:modified>
</cp:coreProperties>
</file>